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a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ar" altLang="en-US" err="1"/>
              <a:t>ㅇㅇ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لا.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/>
              <a:t>جوناثان،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/>
              <a:t>صديق ديفيد الجيد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ما الذي لم يعطه يوناثان لداود؟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السيف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الدرع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السهم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الملابس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الدرع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40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شجاعة الملكة أستير.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فقال الملك ما لك يا استير الملكة وما هي طلبتك حتى نصف المملكة تعطى لك.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استير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كان ذلك الوقت الذي كانت فيه المرأة اليهودية الحكيمة أستير ملكة فارس. ومع ذلك، تآمر هامان لتدمير اليهود باستخدام شريعة الملك.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وقالت: قد أقتل إذا اقتربت من الملك دون أن يدعوني الملك. لكنها قررت أن تذهب إلى الملك لتطلب من شعبها الخلاص، رغم أن ذلك مخالف للقانون.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ولكن عندما رأى أستير الملكة واقفة في الدار، فرح بها جداً وقال: ما هي طلبتك؟ سأعطيك اياه."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كشف الملك مؤامرة هامان لتدمير اليهود. ونتيجة لذلك، كان يكره الملك ويقتل.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"شكرًا لك يا رب لأنك تحمينا!" وبفضل شجاعة الملكة أستير، تمت حماية اليهود.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ورغم أن أستير كان سيُقتل، إلا أنها صلت إلى الله بشجاعة ليخلص شعبها.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أنقذ الله اليهود من الأزمة بصلاة أستير بحكمته وقوته العجيبة.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دعونا نؤمن ونتوقع مساعدة الله الرائعة وخلاصه في حياتنا اليومية.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إله؟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هو الذي يحفظ شعبه ويساعدهم حتى النهاية.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يحفظني ويساعدني حتى نهاية العالم.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ماذا حدث لأستير عندما اقتربت من الملك دون أن يستدعى؟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كان من المقرر أن يتم إعدامها.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تم طردها.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لم تستطع مقابلة الملك.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يمكنها أن تقول للملك ما تريد أن تطلبه.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يمكنها أن تقول للملك ما تريد أن تطلبه.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وبعد أن فرغ داود من الكلام مع شاول، أصبح يوناثان واحدًا مع داود بالروح، وأحبه كنفسه.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صموئيل 18: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فقال الملك ما لك يا استير الملكة وما هي طلبتك حتى نصف المملكة تعطى لك.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استير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41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أيوب الذي باركه الله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في أرض عوص رجل اسمه أيوب. وكان هذا الرجل كاملا ومستقيما. كان يتقي الله ويحيد عن الشر.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وظيفة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أيوب الساكن في أرض عوص أرض المشرق هو الأغنى. وكان يتقي الله وكاملاً ومستقيماً.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"لأنك باركت أيوب خاف منك! هل يتقي أيوب الله مجانًا؟» لقد تآمر الشيطان على اختبار أيوب.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فأخذ الشيطان كل شيء بين عشية وضحاها، أولاده وكل ممتلكاته. وأصبح الرجل الأكثر بؤسا في العالم.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ففارقته زوجته قائلة: "اللعنة على الله ومت!" جاء أصدقاء أيوب وألقوا اللوم عليه، لكن أيوب وضع ثقته في الله كعادته دائمًا.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وكانت تلك الأوقات في البؤس والمرارة. ومع ذلك، اجتاز أيوب الاختبار وأعطاه الله نعمة أكبر بكثير من ذي قبل. لقد أصبح رجلاً يخاف الله أكثر من أي وقت مضى.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مع أن أيوب كان رجلاً مستقيمًا، إلا أن الشيطان سبب له المتاعب.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وعلى الرغم من الصعوبات، آمن أيوب بالله وصبر عليه.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وقد تأتي علينا تلك الصعوبات.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وحينها علينا أن نؤمن بالله ونصبر عليه.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إله؟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هو الواحد</a:t>
            </a: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الذي يقدر أن يجعلنا أغنياء أو فقراء حسب إرادته.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32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سليمان الذي تلقى الحكمة هدية.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أيهما غير صحيح فيما يتعلق بأيوب؟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كان ثريًا.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عاش في الأرض الشرقية.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كان ملكاً.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كان يخاف الله.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كان ملكاً.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في أرض عوص رجل اسمه أيوب. وكان هذا الرجل كاملا ومستقيما. كان يتقي الله ويحيد عن الشر.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وظيفة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لا. 42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رفض دانيال أن يأكل من طعام الملك.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أما دانيال فقد عزم على ألا يتنجس بأطايب الملك وخمره، واستأذن من رئيس الخصيان أن لا يتنجس بهذه الطريقة.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دانيال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تم إحضار دانيال وأصدقائه الثلاثة إلى بابل كأسرى. أمر الملك موظفيه أن يعلموهم كيفية إعطائهم طعام الملك ونبيذه.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"نريد ألا نأكل طعامًا يحرمه شرع الله!" فطلب دانيال وأصدقاؤه الثلاثة من رئيس الخصيان أن يأذن لهم ألا يتنجسوا بهذه الطريقة.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أكل دانيال وأصدقاؤه الثلاثة الخضار والماء بدلاً من تناول الطعام المقدم إلى آيدول. وقدّرهم الله وزادهم حكمة.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"كم هم حكيمون!" ولم يستطع الملك إلا أن يتعجب من أنهم يبدون أكثر صحة وحكمة من أي شاب آخر تناول الطعام الملكي.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ومنذ ذلك الحين تولى دانيال وأصدقاؤه الثلاثة مسؤولية الأمور المهمة في بابل وحفظوا أنفسهم مقدسين أمام الله.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قرر دانيال وأصدقاؤه الثلاثة أن يحفظوا شريعة الله حتى في حالة السجناء.</a:t>
            </a:r>
          </a:p>
          <a:p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ثم أصبحوا أكثر صحة وحكمة من أي رجل آخر تناول الطعام الملكي.</a:t>
            </a:r>
          </a:p>
          <a:p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وعلينا أن نطيع الله تحت أي ظرف من الظروف.</a:t>
            </a:r>
          </a:p>
          <a:p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ليس هناك شيء أهم من محبة الله.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الملك سليمان أعظم غنى وحكمة من جميع ملوك الأرض.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أخبار الأيام 9: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من</a:t>
            </a:r>
            <a:r xmlns:a="http://schemas.openxmlformats.org/drawingml/2006/main">
              <a:rPr lang="ar" altLang="en-US" sz="3200"/>
              <a:t> </a:t>
            </a:r>
            <a:r xmlns:a="http://schemas.openxmlformats.org/drawingml/2006/main">
              <a:rPr lang="ar" altLang="ko-KR" sz="3200"/>
              <a:t>يكون</a:t>
            </a:r>
            <a:r xmlns:a="http://schemas.openxmlformats.org/drawingml/2006/main">
              <a:rPr lang="ar" altLang="en-US" sz="3200"/>
              <a:t> </a:t>
            </a:r>
            <a:r xmlns:a="http://schemas.openxmlformats.org/drawingml/2006/main">
              <a:rPr lang="ar" altLang="ko-KR" sz="3200"/>
              <a:t>إله؟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هو الذي يمكن أن يكون في كل مكان في نفس الوقت (كلية الوجود). وهو سبحانه وتعالى.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 هو الطعام الذي أكله دانيال وأصدقاؤه الثلاثة بدلاً من طعام الملك؟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الماء والخضروات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ملف تعريف الارتباط وفحم الكوك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المعكرونة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الأرز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الماء والخضروات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أما دانيال فقد عزم على ألا يتنجس بأطايب الملك وخمره، واستأذن من رئيس الخصيان أن لا يتنجس بهذه الطريقة.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دانيال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43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دانيال عرين الأسد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ففرح الملك وأمر بإخراج دانيال من الجب. فلما اصعد دانيال من الجب لم يوجد فيه جرح لأنه اتكل على إلهه.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دانيال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كان هناك أناس في بابل يكرهون دانيال الذي أُخذ إلى السبي وأصبح رئيسًا للوزراء. لقد أرادوا قتل دانيال.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««كل من ينحني لغير الملك يُلقى في جب الأسد!»» ولم يتوقف دانيال عن الصلاة ثلاث مرات في اليوم، مع أنه كان يعلم ذلك.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وفي النهاية، أُلقي دانيال في جحر الأسد المخيف.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جاء الملك إلى جب الأسد في وقت مبكر من صباح اليوم التالي وسأل: يا دانيال! هل أنت آمن؟ في الواقع، أراد الملك ألا يموت دانيال لأنه أحب دانيال كثيرًا.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"أنا بخير ليحميني الله!" ولم يصب دانيال بأذى. وسبح الملك أيضا إله دانيال.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وأصبح سليمان الملك الثالث لإسرائيل خلفا للملك داود.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دانيال الذي لم يسجد للأصنام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وفي النهاية، أُلقي في عرين الأسد، لكنه نجا.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وبسبب إيمان دانيال، مجد الملك البابلي الله أيضًا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وما علينا إلا أن نعبد الله وحده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علينا الإيمان الذي لا يخدم الأصنام!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هذا النوع من الإيمان يمكن أن يجعل الآخرين يؤمنون بالله.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الله هو؟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 الواحد..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والله موثوق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من يستطيع أن يخلص أولئك الذين يؤمنون به حقًا ويخدمونه.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لماذا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كان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هل أُلقي دانيال في جب الأسد؟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لأنه كذب على الملك.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لأنه لم يسجد لتمثال الملك.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لأنه كان سيقتل الملك.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لأنه لم يحسن عبادة الله.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لأنه لم يسجد لتمثال الملك.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ففرح الملك وأمر بإخراج دانيال من الجب. فلما اصعد دانيال من الجب لم يوجد فيه جرح لأنه اتكل على إلهه.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دانيال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44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يونان الذي كان داخل الحوت الكبير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فأعطى الرب حوتًا عظيمًا ليبتلع يونان، وكان يونان داخل الحوت ثلاثة أيام وثلاث ليال.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يونس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وفي أحد الأيام ظهر الله ليونان وقال:</a:t>
            </a:r>
          </a:p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"اذهب إلى مدينة نينوى العظيمة وتحدث عنها! وأنقذهم من شرهم».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لم يكن يونان يريد أن يطيع الله. فخرج وأبحر إلى ترشيش هربًا من الله.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لكن الله أرسل ريحًا عظيمة وماتوا جميعًا. وطرح البحارة يونان في البحر. جاءت سمكة كبيرة وابتلعته.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تاب يونان عن خطاياه لمدة ثلاثة أيام داخل الحوت.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"أعطني الحكمة لقيادة شعبي بشكل جيد." وسر الله أن سليمان طلب ذلك. فأعطاه الله ما طلبه سليمان.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قذفته السمكة إلى اليابسة. فذهب إلى نينوى وصرخ فيهم برسالة الله على مضض.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عند سماع تحذير الله، تاب أهل نينوى وطلبوا نعمة الله. غفر الله لأهل نينوى.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لقد عصى يونان كلمة الله.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لكن الله استخدم يونان للعصيان وفي النهاية أنقذ أهل نينوى.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هناك أوقات تختلف فيها إرادة الله عما أعتقده.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لكن إرادة الله دائما صحيحة.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وعلينا أن نكون دائما مطيعين لإرادة الله.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من هو الله؟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إن الله هو الذي ينجي الذين تابوا توبة صادقة من ذنوبهم واستغفروا.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في بطن من بقي يونان لمدة ثلاثة أيام؟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الأسد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الفيل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الكلب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السمك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السمك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فأعطى الرب حوتًا عظيمًا ليبتلع يونان، وكان يونان داخل الحوت ثلاثة أيام وثلاث ليال.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يونس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وفي أحد الأيام أتت امرأتان إلى سليمان ومعهما طفل صغير. لقد تقاتلوا على أن الطفل هو طفلها قبل الملك.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فقال الملك: «لأن امرأتين أصرت على أن الولد هو ابنها، فاقطعوا الولد نصفين، وأعطوا الواحدة ونصفًا للأخرى».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كانت إحدى النساء مليئة بالرحمة لابنها. فقالت: أعطوها الطفل الحي. لا تقتلوه!» عند سماع ذلك، قرر سليمان أن المرأة هي أمه الحقيقية. فقال الملك: أعطها الطفل. إنها أم حقيقية!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لقد طلب سليمان قلبًا حكيمًا، وليس الثروة أو السلطة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ليحكم بلاده 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علينا أن نصلي إلى الله ليس فقط من أجل أنفسنا، بل من أجل خدمة الآخرين أيضًا.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وبعد أن فرغ داود من الكلام مع شاول، أصبح يوناثان واحدًا مع داود بالروح، وأحبه كنفسه.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صموئيل 18: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إله؟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هو الذي يستطيع أن يمنحنا الحكمة التي لا يمكنك الحصول عليها من العالم.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ماذا طلب سليمان من الله؟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الغذاء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الثروة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الصحة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الحكمة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الحكمة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الملك سليمان أعظم غنى وحكمة من جميع ملوك الأرض.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أخبار الأيام 9: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33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الهيكل لاسم الله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وأمر سليمان ببناء هيكل لاسم الرب وقصر ملكي لنفسه.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أخبار الأيام الثاني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رغب سليمان في بناء هيكل لله كما أمر أبوه داود.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لذلك، أمر النجارين المهرة بإحضار أفضل الأشجار للمعبد.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وأعد الحجارة للمعبد. وطلب من الحرفيين المهرة إحضار أحجار كبيرة ورائعة وقوية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وقام بعض الحرفيين بتزيين هيكل الله بملابس ملونة وخيوط ذهبية.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وبعد الانتهاء من هيكل الله، عبد سليمان وجميع رجال إسرائيل الله بفرح عظيم.</a:t>
            </a:r>
            <a:r xmlns:a="http://schemas.openxmlformats.org/drawingml/2006/main">
              <a:rPr lang="a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"يا رب الله! تعالوا وحكمونا هنا!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فصار داود ليقيم في القصر. والتقى بيوناثان ابن الملك شاول.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أظهر سليمان وشعبه محبة قلوبهم لله ببناء هيكل جميل للرب الإله.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الكنيسة هي المكان الذي نلتقي فيه بالله ويمكننا أن نظهر فيه محبتنا لله.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علينا أن نحب كنيستنا.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إله؟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فالله هو الذي يفحص العابدين ويباركهم.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ماذا فعل سليمان وإسرائيل للتعبير عن محبتهم لله؟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المعبود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القصر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المدينة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الحرم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الحرم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وأمر سليمان ببناء هيكل لاسم الرب وقصر ملكي لنفسه.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أخبار الأيام الثاني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34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الغربان التي جلبت الخبز واللحم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/>
              <a:t>سوف تشرب من النهر، ولقد أمرت الغربان أن تطعمك هناك.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ملوك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كان هناك ملك اسمه أخآب وكان شريرًا جدًا أمام الله. النبي إيليا أوصل كلمة الله إلى آخاب.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"لن يكون هناك مطر في الأرض!" عند ذلك حاول أخآب أن يقتله. فأخفاه الله من الملك آخاب.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فهرب إيليا إلى الأرض التي قال الله عنها.</a:t>
            </a:r>
          </a:p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لكنه لم يتمكن من الحصول على أي طعام ليأكله هناك.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أمر الله الغربان بإطعام إيليا هناك. وكانت الغربان تأتيه بخبز ولحم صباحا ومساء، وكان يشرب من النهر.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كان يوناثان يحب داود كثيراً. وصار يوناثان واحدًا في الروح مع داود.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أطاع إيليا كلمة الله مُخاطرًا بحياته، وكان لديه تجربة مذهلة في حماية الله.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الملك الشرير آخاب لم يحب أن يطيع كلمة الله. فحاول قتل نبي الله إيليا الذي كان قد قال كلمة الله.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لكن الله حمى إيليا واعتنى به بطريقة عجيبة!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علينا أن نطيع كلمة الله ونعلنها في أي ظرف مثل إيليا.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سيحمينا بالتأكيد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من هو الله 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هو الذي يعتني بمن يطيعون ويحفظون كلماته بطريقة مذهلة.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من أتى بإيليا ليأكل؟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حصان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النسر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التنين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الغراب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الغراب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/>
              <a:t>سوف تشرب من النهر، ولقد أمرت الغربان أن تطعمك هناك.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ملوك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35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الطحين والزيت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لم يتم استخدامه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اذهبوا حالا إلى صرفة صيدا وأقموا هناك. وقد أمرت أرملة في ذلك المكان أن تمدك بالطعام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ملوك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ولم يكن مطر في إسرائيل كما قال الرب الإله. لذلك لم يكن هناك طعام ليأكله الناس.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أرسل الرب الإله إيليا إلى أرملة كانت تعيش في صرفة.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فطلب منها إيليا أن تصنع لنفسه خبزًا بكفنة من الدقيق وقليل من الزيت الذي بقي لها.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أعطى يوناثان داود سيفه وسهمه. وهذا يعني أنه يؤمن حقاً بديفيد.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ومع أنه لم يكن لديها ما يكفي من الدقيق والزيت لعيشهم، حسب قول إيليا، فقد صنعت خبزًا وأعطته لإيليا أولاً وصنعته لنفسها.</a:t>
            </a:r>
            <a:r xmlns:a="http://schemas.openxmlformats.org/drawingml/2006/main">
              <a:rPr lang="a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ثم المفاجأة أن جرة الدقيق وجرة الزيت كانتا</a:t>
            </a:r>
            <a:r xmlns:a="http://schemas.openxmlformats.org/drawingml/2006/main">
              <a:rPr lang="ar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لم تستخدم.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وفي أحد الأيام مات ابنها. ولكن الرب الإله أعاد حياة الصبي إليه فيحيا. أعطت المجد لله.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وقدمت الأرملة قليلا من الدقيق والزيت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الى الله.</a:t>
            </a:r>
            <a:r xmlns:a="http://schemas.openxmlformats.org/drawingml/2006/main">
              <a:rPr lang="a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ثم نالت بركة كثيرة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ابعد من الخيال.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في بعض الأحيان، تأتي لحظة يتعين علينا فيها تقديم شيء مهم لله.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ثم يباركنا الله كثيرًا بهذه التقدمة والذبيحة.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من هو الله؟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هو الذي يمنحنا كل ما نحتاجه للعيش من طعام وملبس ومنزل وما إلى ذلك.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لمن قال الله لإيليا اذهب؟؟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الملك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كاهن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أرملة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عام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أرملة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اذهبوا حالا إلى صرفة صيدا وأقيموا هناك. وقد أمرت أرملة في ذلك المكان أن تمدك بالطعام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ملوك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36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نزلت النار من السماء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فسقطت نار الرب وأحرقت الذبيحة والحطب والحجارة والتراب، ولحست الماء في القناة.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ملوك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أرسل الله إيليا إلى الملك الشرير آخاب ملك إسرائيل. "سوف تعرف من هو الإله الحقيقي!"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حارب إيليا 850 نبيًا كذبة من عبدة الأوثان. "إن الإله الذي يجيب بالنار هو الإله الحقيقي!"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وأعطى يوناثان ثيابه الثمينة لداود. لقد أظهر صداقة يوناثان العميقة لداود.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نبيًا نادوا باسم إلههم ورقصوا حول المذبح ولكن لم يكن هناك رد ناري.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كان دور إيليا. صلى إيليا نحو السماء. ثم سقطت نار الله وأحرقت الذبيحة على المذبح.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«يهوه هو الاله الحقيقي!» تاب شعب إسرائيل عن خطاياهم وأعطوا المجد لله.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الآلهة الزائفة لا تستطيع أن تفعل شيئًا.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</a:t>
            </a:r>
            <a:r xmlns:a="http://schemas.openxmlformats.org/drawingml/2006/main">
              <a:rPr lang="a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هم</a:t>
            </a:r>
            <a:r xmlns:a="http://schemas.openxmlformats.org/drawingml/2006/main">
              <a:rPr lang="a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ملك</a:t>
            </a:r>
            <a:r xmlns:a="http://schemas.openxmlformats.org/drawingml/2006/main">
              <a:rPr lang="a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لا</a:t>
            </a:r>
            <a:r xmlns:a="http://schemas.openxmlformats.org/drawingml/2006/main">
              <a:rPr lang="a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قوة.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هو القادر على كل شيء.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يمكننا أن نختبر معجزاته المذهلة عندما نعتمد عليه ونؤمن به.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من هو الله؟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إنه الإله الحقيقي الحي العامل الذي يختلف عن الأصنام الزائفة.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ما الذي نزل من السماء عندما صلى إيليا؟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الثلج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المطر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الحجر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النار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النار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فسقطت نار الرب وأحرقت الذبيحة والحطب والحجارة والتراب، ولحست الماء في القناة.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ملوك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لا. 37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شفاء نعمان من البرص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فنزل وغطس في الأردن سبع مرات كما قال له رجل الله، فرجع لحمه وطهر كجسد صبي صغير.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ملوك 5: 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نعمان قائد جيش ملك آرام، وكان مصاباً بالبرص. فذهب إلى أليشع نبي إسرائيل ليُستعاد.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تعرض داود لمواقف خطرة حتى الموت عدة مرات، إذ حاول الملك شاول قتله. ومع ذلك، يمكنه الهروب من تلك الأخطار بمساعدة جوناثان.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ولم يقابله أليشع، بل قال له: "اذهب واغتسل سبع مرات في نهر الأردن".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فغضب نعمان على كلام أليشع. فقال له عبيده: «اذهب إلى النهر واغمس جسدك من فضلك».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فغطس نعمان في الأردن سبع مرات كما قال أليشع وعبيده.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ومن المدهش أن جسده استعاد عافيته وأصبح نظيفًا.</a:t>
            </a:r>
          </a:p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فرجع نعمان إلى أليشع وأعطى مجداً لله.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وعندما سمع نعمان أليشع رجل الله وأطاع كلمته، طوبى لتطهيره من برصه.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يجب أن نعيش ليس بإرادتنا،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ولكن بإرادة الله.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عندما نعيش ونطيع كلمة الله،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يمكننا أن ننعم بنعمة وفيرة يمكن أن يمنحها الله لنا.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rgbClr val="FF0000"/>
                </a:solidFill>
              </a:rPr>
              <a:t>إله؟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فالله هو القادر على شفاء كل داء. فهو الله القدير الذي يستطيع أن يشفينا.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كم مرة غطس نعمان في نهر الأردن؟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ثلاث مرات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مرة واحدة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خمس مرات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سبعة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مرات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سبع مرات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فنزل وغطس في الأردن سبع مرات كما قال له رجل الله، فرجع لحمه وطهر كجسد صبي صغير.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ملوك 5: 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38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ترميم هيكل الله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فدعا الملك يوآش يهوياداع الكاهن والكهنة وقال لهم: لماذا لا ترممون ما تهدم من البيت؟ لا تأخذوا فضة من خزائنكم، بل سلموها لترميم البيت.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ملوك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لم يختر يوناثان شهوته الأنانية، بل صديقه داود.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مثل جوناثان،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دعونا نكون صديقا جيدا لصديقنا.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كان يوآش، ملك يهوذا، مهتمًا بترميم هيكل الله الذي تركه مدمرًا.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لكن الميزانية لم تكن كافية لترميم المعبد. قرر يوآش أن يأخذ تقدمة لترميم هيكل الله.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قدّم الأشخاص الذين أحبوا الله المال بإخلاص لإصلاح الهيكل.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تم توزيع الأموال التي تم جمعها لإصلاح الهيكل على العمال، وقاموا بإصلاح الهيكل بأمانة كاملة.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"رائع! يا له من معبد جميل!" ففرح يوآش بفكرة أن الله سيرضيه.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اعتبر يوآش هيكل الله مكانًا ثمينًا يعبد فيه الناس الله.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الكنيسة هي المكان الذي يكون فيه الله حاضرًا عندما نعبده.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لذلك، علينا أن نحب الكنيسة ونعتبرها ثمينة للغاية.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rgbClr val="FF0000"/>
                </a:solidFill>
              </a:rPr>
              <a:t>إله؟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يجعل كل واحد منا هيكله المقدس.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إن الله يلتقي بمن يعبدونه.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 الذي قرر يوآش إصلاحه؟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القصر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له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غرفة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المدرسة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المعبد المقدس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المعبد المقدس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فدعا الملك يوآش يهوياداع الكاهن والكهنة وقال لهم: لماذا لا ترممون ما تهدم من البيت؟ لا تأخذوا فضة من خزائنكم، بل سلموها لترميم البيت.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ملوك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39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/>
              <a:t>نحميا الذي أعاد بناء سور أورشليم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إله؟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فهو الذي يمنحنا أصدقاء جيدين.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أشكر الله لأنه منحنا أصدقاء جيدين!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فأجبت الملك: إذا سر الملك وإذا نال عبدك نعمة في عينيه، فليرسلني إلى المدينة التي دفن فيها آبائي في يهوذا، فأبنيها.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نحميا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أعطى الملك الفارسي الإذن لساقي الملك نحميا بإعادة بناء المدينة والقلعة التي دمرت.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نحميا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عاد إلى القدس مع العديد من الإسرائيليين وأعاد بناء سور القدس معهم.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ومع ذلك، فقد انزعجوا من القبائل الأخرى التي كرهت نهضة بني إسرائيل. بالإضافة إلى ذلك، انفجر العديد من الإسرائيليين في الشكاوى.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طلب نحميا المساعدة من الله. وأعطاه الله القوة والشجاعة للقيام بهذا العمل.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وأخيرًا، أكمل نحميا إعادة بناء سور أورشليم مع بني إسرائيل. وبعد الانتهاء من بناء السور، عبد هو وشعبه الله بفرح.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أكمل نحميا إعادة بناء السور بمعونة الله رغم حدوث اضطرابات كثيرة.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عندما نقوم بعمل الله قد نواجه مواقف صعبة.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ولكن إذا كان الله معنا وكنا معه، يمكننا أن نتغلب على كل تلك الصعوبات.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إله؟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هو الذي يساعدنا ويمنحنا القوة والشجاعة عندما نصلي ونطلب المساعدة في المواقف الصعبة.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لماذا عاد نحميا إلى مسقط رأسه؟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السفر..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للذهاب إلى المدرسة..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العبادة..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إعادة بناء سور القدس..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إعادة بناء سور القدس..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فأجبت الملك: إذا سر الملك وإذا نال عبدك نعمة في عينيه، فليرسلني إلى المدينة التي دفن فيها آبائي في يهوذا، فأبنيها.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نحميا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