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ko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ko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아니요.</a:t>
            </a:r>
            <a:r xmlns:a="http://schemas.openxmlformats.org/drawingml/2006/main">
              <a:rPr lang="ko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하나님의 말씀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4000"/>
              <a:t>홍옥,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4000"/>
              <a:t>데이비드의 좋은 친구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요나단이 다윗에게 주지 않은 것은 무엇입니까?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검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방패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화살표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옷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방패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40번 하나님의 말씀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400"/>
              <a:t>에스더 왕후의 용기.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그러자 왕이 물었다. "에스더 왕후여, 무슨 일입니까? 당신의 요구가 무엇입니까? 나라의 절반이라도 당신에게 주겠습니다."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에스더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지혜로운 유대 여인 에스더가 페르시아의 여왕이던 시절이었습니다. 그러나 하만은 왕의 법을 이용하여 유대인들을 멸망시키려는 음모를 꾸몄습니다.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그녀는 '왕의 부르심을 받지 않고 왕에게 다가가면 내가 죽을지도 모른다'고 생각했습니다. 그러나 그녀는 법에 어긋나는 일임에도 불구하고 왕에게 가서 자기 백성을 구원해 달라고 간청하기로 결정했습니다.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그러나 그는 에스더 왕후가 뜰에 서 있는 것을 보고 매우 기뻐하며 말했습니다. “네 소원이 무엇이냐? 내가 그걸 너에게 줄게."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유대인들을 멸절시키려는 하만의 음모가 왕에 의해 폭로되었습니다. 그 결과 그는 왕의 미움을 받아 죽임을 당하였습니다.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“주님, 우리를 보호해주셔서 감사합니다!” 에스더 왕후의 용기 덕분에 유대인들은 보호를 받았습니다.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교훈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에스더는 죽음을 당하면서도 자신의 백성을 용감하게 구해 달라고 하나님께 기도했습니다.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하나님께서는 놀라운 지혜와 능력으로 에스더의 기도를 통해 유대인들을 위기에서 구원하셨습니다.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우리의 일상 속에서 하나님의 놀라운 도움과 구원을 믿고 기대합시다.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200"/>
              <a:t>하나님?</a:t>
            </a:r>
            <a:r xmlns:a="http://schemas.openxmlformats.org/drawingml/2006/main">
              <a:rPr lang="k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신은..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자기 백성을 끝까지 지키시고 도우시는 분이십니다.</a:t>
            </a:r>
            <a:r xmlns:a="http://schemas.openxmlformats.org/drawingml/2006/main">
              <a:rPr lang="k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세상 끝날까지 나를 지키시고 도와주십니다.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에스더가 부르심을 받지도 않고 왕에게 나아갔을 때 그녀에게 무슨 일이 일어났나요?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그녀는 사형을 당하게 되어 있었다.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쫓겨났습니다.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그녀는 왕을 만날 수 없었다.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그녀는 자신이 요청하고 싶은 것을 왕에게 말할 수 있었습니다.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그녀는 자신이 요청하고 싶은 것을 왕에게 말할 수 있었습니다.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다윗이 사울과 이야기를 마친 후에 요나단은 다윗과 심령이 하나가 되어 그를 자기 자신처럼 사랑했습니다.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사무엘상 18장: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그러자 왕이 물었다. "에스더 왕후여, 무슨 일입니까? 당신의 요구가 무엇입니까? 나라의 절반이라도 당신에게 주겠습니다."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에스더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41번 하나님의 말씀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4400"/>
              <a:t>하나님께 복을 받은 욥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우스 땅에 욥이라는 사람이 살고 있었습니다. 이 사람은 순전하고 정직했습니다. 그는 하나님을 경외하며 악에서 떠났습니다.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직업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동방 땅 우스 땅에 살았던 욥은 가장 부유한 사람이었습니다. 그는 하나님을 경외하고 순전하고 정직했습니다.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“당신이 욥을 축복했기 때문에 그가 당신을 두려워했습니다. 욥이 까닭 없이 하나님을 두려워하느냐?” 사탄은 욥을 시험할 음모를 꾸몄습니다.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사탄은 하룻밤 사이에 그의 자녀와 재산을 모두 빼앗아갔습니다. 그는 세상에서 가장 비참한 사람이 되었습니다.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그의 아내는 “하나님을 욕하고 죽으라”고 말하며 그를 떠났다. 욥의 친구들이 와서 그를 비난했지만 욥은 변함없이 하나님을 신뢰했습니다.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비참함과 괴로움의 시대였습니다. 그러나 욥은 시험을 이겨냈고, 하나님께서는 그에게 전보다 훨씬 더 큰 축복을 주셨습니다. 그는 그 어느 때보다 하나님을 경외하는 사람이 되었습니다.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교훈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욥은 정직한 사람이었지만 사탄은 그에게 문제를 일으켰습니다.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어려움 속에서도 욥은 하나님을 믿었고 하나님 안에서 인내했습니다.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그러한 어려움이 우리에게 닥칠 수도 있습니다.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그때 우리는 하나님을 믿고 인내해야 합니다.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3200"/>
              <a:t>하나님?</a:t>
            </a:r>
            <a:r xmlns:a="http://schemas.openxmlformats.org/drawingml/2006/main">
              <a:rPr lang="k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신은..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그 분이다</a:t>
            </a:r>
          </a:p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그분은 자기 뜻대로 우리를 부하게도 하시고 가난하게도 하실 수 있느니라.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32번 하나님의 말씀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400"/>
              <a:t>지혜를 선물로 받은 솔로몬.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욥에 관한 설명으로 옳지 않은 것은 어느 것입니까?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그는 부자였습니다.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그는 동쪽 땅에 살았습니다.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그는 왕이었습니다.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그는 하나님을 경외했습니다.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그는 왕이었습니다.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우스 땅에 욥이라는 사람이 살고 있었습니다. 이 사람은 순전하고 정직했습니다. 그는 하나님을 경외하며 악에서 떠났습니다.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직업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아니요. 42 하나님의 말씀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400"/>
              <a:t>다니엘은 왕의 음식을 거부했습니다.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그러나 다니엘은 뜻을 정하여 왕의 음식과 포도주로 자기를 더럽히지 아니하리라 하고 자기를 더럽히지 아니하도록 환관장에게 구하니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다니엘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다니엘과 그의 세 친구는 포로로 바벨론으로 끌려갔습니다. 왕은 신하들에게 명령하여 왕의 음식과 포도주를 주어 그들을 가르치게 했습니다.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“우리는 하나님의 율법이 금한 음식을 먹지 않기를 원합니다!” 다니엘과 그의 세 친구는 이런 식으로 자신을 더럽히지 않도록 환관장에게 허락해 달라고 요청했습니다.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다니엘과 세 친구는 우상에게 바쳐진 음식 대신 채소와 물을 먹었습니다. 하나님은 그들을 귀히 여기시고 그들에게 지혜를 더 주셨느니라.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“그들은 정말 현명합니다!” 왕은 그들이 궁중 음식을 먹은 다른 어떤 젊은이들보다 건강하고 현명해 보인다는 사실에 의아해하지 않을 수 없었습니다.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그 이후로 다니엘과 그의 세 친구는 바벨론의 중요한 일들을 맡아 하나님 앞에서 거룩하게 지켰습니다.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교훈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다니엘과 그의 세 친구는 감옥에 갇힌 상황에서도 하나님의 법을 지키기로 결심했습니다.</a:t>
            </a:r>
          </a:p>
          <a:p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그러자 그들은 왕의 음식을 먹은 그 어떤 사람보다 건강하고 지혜로워졌습니다.</a:t>
            </a:r>
          </a:p>
          <a:p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우리는 어떤 상황에서도 하나님께 순종해야 합니다.</a:t>
            </a:r>
          </a:p>
          <a:p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하나님을 사랑하는 것보다 중요한 것은 없습니다.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솔로몬 왕은 세상의 모든 왕들보다 부와 지혜가 더 컸습니다.</a:t>
            </a:r>
            <a:r xmlns:a="http://schemas.openxmlformats.org/drawingml/2006/main">
              <a:rPr lang="k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역대하 9장: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200"/>
              <a:t>WHO</a:t>
            </a:r>
            <a:r xmlns:a="http://schemas.openxmlformats.org/drawingml/2006/main">
              <a:rPr lang="ko" altLang="en-US" sz="3200"/>
              <a:t> </a:t>
            </a:r>
            <a:r xmlns:a="http://schemas.openxmlformats.org/drawingml/2006/main">
              <a:rPr lang="ko" altLang="ko-KR" sz="3200"/>
              <a:t>~이다</a:t>
            </a:r>
            <a:r xmlns:a="http://schemas.openxmlformats.org/drawingml/2006/main">
              <a:rPr lang="ko" altLang="en-US" sz="3200"/>
              <a:t> </a:t>
            </a:r>
            <a:r xmlns:a="http://schemas.openxmlformats.org/drawingml/2006/main">
              <a:rPr lang="ko" altLang="ko-KR" sz="3200"/>
              <a:t>하나님?</a:t>
            </a:r>
            <a:r xmlns:a="http://schemas.openxmlformats.org/drawingml/2006/main">
              <a:rPr lang="k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신은..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동시에 어느 곳에나 계실 수 있는 분(편재성)이시다. 그리고 그분은 전능하십니다.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다니엘과 세 친구는 왕의 음식 대신 어떤 음식을 먹었나요?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물과 야채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쿠키와 콜라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국수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물과 야채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그러나 다니엘은 뜻을 정하여 왕의 음식과 포도주로 자기를 더럽히지 아니하리라 하고 자기를 더럽히지 아니하도록 환관장에게 구하니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다니엘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43번 하나님의 말씀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400"/>
              <a:t>사자 굴의 다니엘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왕은 너무 기뻐서 다니엘을 굴에서 끌어내라고 명령했습니다. 다니엘을 굴에서 끌어올린즉 그 몸이 조금도 상하지 아니하였으니 이는 그가 자기 하나님을 의뢰하였음이더라.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다니엘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바벨론에는 포로로 잡혀가 총리가 된 다니엘을 미워하는 사람들이 있었습니다. 그들은 다니엘을 죽이고 싶었습니다.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''누구든지 왕 외에 다른 것에 절하는 자는 사자굴에 던져지리라!' 다니엘은 그것을 알면서도 하루 세 번씩 기도를 멈추지 않았습니다.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그래서 결국 다니엘은 무서운 사자굴에 던져졌습니다.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왕은 다음 날 아침 일찍 사자 굴에 와서 '다니엘아! 괜찮아?' 사실 왕은 다니엘을 너무나 사랑했기 때문에 다니엘이 죽지 않기를 바랐습니다.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“하나님이 나를 보호해 주셔도 괜찮습니다!” 다니엘은 다치지 않았어요. 왕도 다니엘의 하나님을 찬양하였습니다.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솔로몬은 다윗 왕의 뒤를 이어 이스라엘의 세 번째 왕이 되었습니다.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교훈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우상에게 절하지 아니한 다니엘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결국 사자 굴에 던져졌지만 그는 안전했습니다.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다니엘의 믿음으로 인해 바벨론 왕도 하나님을 찬양하였습니다.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오직 하나님만을 예배해야 하며,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우상을 섬기지 않는 믿음이 있어야 합니다!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그러한 믿음은 다른 사람들도 하나님을 믿게 만들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200"/>
              <a:t>신은?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하나님은 그 분이시다..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믿을 만한 분이시다.</a:t>
            </a:r>
            <a:r xmlns:a="http://schemas.openxmlformats.org/drawingml/2006/main">
              <a:rPr lang="k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진실로 자기를 믿고 섬기는 자들을 구원하실 수 있는 이시니라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왜</a:t>
            </a:r>
            <a:r xmlns:a="http://schemas.openxmlformats.org/drawingml/2006/main">
              <a:rPr lang="k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~였다</a:t>
            </a:r>
            <a:r xmlns:a="http://schemas.openxmlformats.org/drawingml/2006/main">
              <a:rPr lang="k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다니엘이 사자굴에 던져졌나요?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그가 왕에게 거짓말을 했기 때문이다.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왕의 우상에게 절하지 아니하였기 때문이다.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왕을 죽이려고 했기 때문이다.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하나님을 잘 예배하지 않았기 때문입니다.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왕의 우상에게 절하지 아니하였기 때문이다.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왕은 너무 기뻐서 다니엘을 굴에서 끌어내라고 명령했습니다. 다니엘을 굴에서 끌어올린즉 그 몸이 조금도 상하지 아니하였으니 이는 그가 자기 하나님을 의뢰하였음이더라.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다니엘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44번 하나님의 말씀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400"/>
              <a:t>큰 물고기 뱃속에 있던 요나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그러나 여호와께서는 요나를 삼키기 위해 큰 물고기를 예비하셨고, 요나는 밤낮 사흘 동안 그 물고기 속에 있었습니다.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요나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어느 날 하나님께서 요나에게 나타나 이렇게 말씀하셨습니다.</a:t>
            </a:r>
          </a:p>
          <a:p>
            <a:r xmlns:a="http://schemas.openxmlformats.org/drawingml/2006/main">
              <a:rPr lang="k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“큰 성 니느웨로 가서 그것을 쳐서 전파하라! 내가 그들을 그들의 악에서 구원하리라.”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요나는 하나님께 순종하고 싶지 않았습니다. 그는 하나님을 피하려고 해외로 나가 다시스로 항해했습니다.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그러나 하나님께서 큰 바람을 보내셔서 그들 모두가 죽게 되었습니다. 선원들은 요나를 바다에 던졌습니다. 큰 물고기가 와서 그를 삼켰습니다.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요나는 물고기 뱃속에서 3일 동안 자신의 죄를 회개했습니다.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“내 백성을 잘 이끌 수 있는 지혜를 주십시오.” 하나님께서는 솔로몬이 이렇게 구한 것을 기뻐하셨습니다. 그래서 하나님께서는 솔로몬이 구한 것을 그에게 주셨습니다.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물고기가 그를 육지에 토해냈습니다. 그는 니느웨로 가서 마지못해 그들에게 하나님의 말씀을 외쳤습니다.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하나님의 경고를 듣고 니느웨 사람들은 회개하고 하나님의 은혜를 구했습니다. 하나님은 니느웨 사람들을 용서하셨습니다.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교훈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요나는 하나님의 말씀에 불순종했습니다.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그러나 하나님은 요나를 사용하여 불순종하게 하시고 결국 니느웨 사람들을 구원하셨습니다.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하나님의 뜻은 내 생각과 다를 때가 있습니다.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그러나 하나님의 뜻은 언제나 옳습니다.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우리는 항상 하나님의 뜻에 순종해야 합니다.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200"/>
              <a:t>하나님은 누구입니까?</a:t>
            </a:r>
            <a:r xmlns:a="http://schemas.openxmlformats.org/drawingml/2006/main">
              <a:rPr lang="k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신은..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진심으로 죄를 회개하고 용서를 구하는 자를 구원하시는 분이십니다.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요나는 3일 동안 누구의 뱃속에 있었나요?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라이온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코끼리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물고기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물고기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그러나 여호와께서는 요나를 삼키기 위해 큰 물고기를 예비하셨고, 요나는 밤낮 사흘 동안 그 물고기 속에 있었습니다.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요나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어느 날 두 여자가 어린 아기를 데리고 솔로몬을 찾아왔습니다. 그들은 그 아기가 왕 앞에서 그녀의 아기라고 싸웠습니다.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왕은 “두 여자가 그 아이가 자기 아이라고 주장하니 아이를 둘로 나누어 반은 이 사람에게 주고 반은 저 사람에게 주라”고 말했습니다.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한 여인은 아들에 대한 연민으로 가득 차 있었습니다. 그래서 그 여자는 “살아 있는 아기를 그 사람에게 주시오. 그를 죽이지 마십시오!” 이 말을 듣고 솔로몬은 그 여자가 자기의 친어머니라고 판단했습니다. 킹은 “그녀에게 아기를 주십시오. 그녀는 진짜 엄마예요!”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교훈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솔로몬은 부나 권력을 구하지 않고 지혜로운 마음을 구했습니다.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그의 나라를 통치하기 위해.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우리는 우리 자신을 위해서만이 아니라 다른 사람을 섬기기 위해서도 하나님께 기도해야 합니다.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다윗이 사울과 이야기를 마친 후에 요나단은 다윗과 심령이 하나가 되어 그를 자기 자신처럼 사랑했습니다.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사무엘상 18장: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200"/>
              <a:t>하나님?</a:t>
            </a:r>
            <a:r xmlns:a="http://schemas.openxmlformats.org/drawingml/2006/main">
              <a:rPr lang="k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하나님..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세상에서 얻을 수 없는 지혜를 우리에게 주실 수 있는 분이십니다.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솔로몬은 하나님께 무엇을 구했습니까?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음식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건강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지혜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지혜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솔로몬 왕은 세상의 모든 왕들보다 부와 지혜가 더 컸습니다.</a:t>
            </a:r>
            <a:r xmlns:a="http://schemas.openxmlformats.org/drawingml/2006/main">
              <a:rPr lang="k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역대하 9장: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33번 하나님의 말씀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400"/>
              <a:t>하나님의 이름을 위한 성전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솔로몬은 여호와의 이름을 위하여 성전을 건축하고 자기를 위하여 왕궁을 건축하라 명하였더라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역대하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솔로몬은 그의 아버지 다윗이 명령한 대로 하나님을 위한 성전을 건축하기를 원했습니다.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그래서 그는 숙련된 목수들에게 성전에 들어갈 가장 좋은 나무를 가져오라고 명령했습니다.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그는 성전을 위해 돌을 준비했습니다. 그는 숙련된 장인들에게 크고 웅장하며 튼튼한 돌을 가져오라고 요청했습니다.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어떤 장인들은 색깔 있는 옷과 금실로 하나님의 성전을 장식했습니다.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하나님의 성전이 완공되자 솔로몬과 이스라엘 모든 사람들은 큰 기쁨으로 하나님께 예배를 드렸습니다.</a:t>
            </a:r>
            <a:r xmlns:a="http://schemas.openxmlformats.org/drawingml/2006/main">
              <a:rPr lang="ko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“오 주 하느님! 와서 우리를 여기에서 다스리십시오!”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다윗은 왕궁에 머물게 되었습니다. 그는 사울 왕의 아들 요나단을 만났습니다.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교훈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솔로몬과 그의 백성들은 주 하나님을 위해 아름다운 성전을 건축함으로써 하나님을 사랑하는 마음을 보여주었습니다.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교회는 하나님을 만나는 곳이며, 하나님을 사랑하는 마음을 전할 수 있는 곳입니다.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우리는 우리 교회를 사랑해야 합니다.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200"/>
              <a:t>하나님?</a:t>
            </a:r>
            <a:r xmlns:a="http://schemas.openxmlformats.org/drawingml/2006/main">
              <a:rPr lang="k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하나님..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예배하는 자를 찾아 축복하시는 분이십니다.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퀴즈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솔로몬과 이스라엘은 하나님에 대한 사랑을 표현하기 위해 무엇을 만들었나요?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아이돌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궁전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도시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성역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성역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솔로몬은 여호와의 이름을 위하여 성전을 건축하고 자기를 위하여 왕궁을 건축하라 명하였더라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역대하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34번 하나님의 말씀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400"/>
              <a:t>빵과 고기를 가져온 까마귀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/>
              <a:t>너는 그 시냇물을 마시리라. 내가 까마귀들에게 거기서 너를 먹이라 명하였느니라.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왕 1명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 앞에 매우 악한 아합이라는 왕이 있었습니다. 선지자 엘리야가 아합에게 하나님의 말씀을 전했습니다.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“이 땅에는 비가 내리지 않을 것이다!” 이에 아합은 그를 죽이려고 했습니다. 하나님은 그를 아합 왕에게서 숨기게 하셨습니다.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엘리야는 하나님이 지시하신 땅으로 도망갔습니다.</a:t>
            </a:r>
          </a:p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그러나 그는 그곳에서 먹을 음식을 구할 수 없었습니다.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하나님께서는 까마귀들에게 그곳에서 엘리야를 먹이라고 명령하셨습니다. 까마귀들이 아침저녁으로 빵과 고기를 그에게 가져왔고, 그는 시냇물을 마셨다.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요나단은 다윗을 매우 좋아했습니다. 요나단은 다윗과 영적으로 하나가 되었습니다.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엘리야는 목숨을 걸고 하나님의 말씀에 순종하여 놀라운 하나님의 보호하심을 경험했습니다.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교훈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악한 왕 아합은 하나님의 말씀에 순종하기를 싫어했습니다. 그래서 그는 하나님의 말씀을 전한 선지자 엘리야를 죽이려고 했습니다.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그러나 하나님께서는 놀라운 방법으로 엘리야를 보호하시고 보살펴 주셨습니다!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우리는 엘리야처럼 어떠한 상황 속에서도 하나님의 말씀에 순종하고 선포해야 합니다.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하나님께서 반드시 우리를 지켜주실 것입니다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200"/>
              <a:t>신은 누구인가?</a:t>
            </a:r>
            <a:r xmlns:a="http://schemas.openxmlformats.org/drawingml/2006/main">
              <a:rPr lang="k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신은..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말씀에 순종하고 지키는 자를 놀라운 방법으로 돌보시는 분이십니다.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누가 엘리야에게 먹을 것을 가져왔나요?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독수리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까마귀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까마귀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/>
              <a:t>너는 그 시냇물을 마시리라. 내가 까마귀들에게 거기서 너를 먹이라 명하였느니라.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왕 1명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35번 하나님의 말씀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400"/>
              <a:t>밀가루와 기름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4400"/>
              <a:t>소모되지 않았습니다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즉시 시돈의 사르밧으로 가서 거기 머물라. 내가 그 곳 과부에게 명령하여 너희에게 먹을 것을 주게 하였느니라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왕 1명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여호와 하나님의 말씀대로 이스라엘에 비가 내리지 아니하니라 그래서 사람들이 먹을 음식이 없었습니다.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여호와 하나님은 엘리야를 사르밧에 사는 과부에게 보내셨습니다.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엘리야는 그녀에게 남은 밀가루 한 움큼과 기름 조금으로 빵을 만들어 달라고 부탁했습니다.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요나단은 다윗에게 자신의 칼과 화살을 주었습니다. 그것은 그가 다윗을 진심으로 믿었다는 뜻이었습니다.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비록 밀가루와 기름이 부족하여 생활하는데도 엘리야의 말대로 떡을 만들어 먼저 엘리야에게 주고 자기들을 위하여 만들었습니다.</a:t>
            </a:r>
            <a:r xmlns:a="http://schemas.openxmlformats.org/drawingml/2006/main">
              <a:rPr lang="ko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그런데 놀랍게도 밀가루 한 병과 기름 한 병이 그대로 남아 있었습니다.</a:t>
            </a:r>
            <a:r xmlns:a="http://schemas.openxmlformats.org/drawingml/2006/main">
              <a:rPr lang="ko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소진되지 않았습니다.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어느 날 그녀의 아들이 죽었습니다. 그러나 주 하나님께서는 그 아이의 생명이 그에게로 돌아와서 살게 하셨습니다. 그녀는 하나님께 영광을 돌렸습니다.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교훈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과부는 밀가루와 기름을 조금 바쳤습니다.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신께.</a:t>
            </a:r>
            <a:r xmlns:a="http://schemas.openxmlformats.org/drawingml/2006/main">
              <a:rPr lang="k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그러다가 많은 축복을 받았어요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상상을 넘어서는.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때로는 하나님께 중요한 것을 드려야 할 순간이 있을 것입니다.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그러면 하나님께서는 이 제사와 희생을 통해 우리에게 많은 축복을 내리십니다.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200"/>
              <a:t>하나님은 누구입니까?</a:t>
            </a:r>
            <a:r xmlns:a="http://schemas.openxmlformats.org/drawingml/2006/main">
              <a:rPr lang="k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신은..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우리가 살아가는 데 필요한 음식, 의복, 집 등 모든 것을 공급해 주시는 분이십니다.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하나님께서 엘리야에게 누구에게 가라고 하셨나요?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신부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과부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일반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과부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즉시 시돈의 사르밧으로 가서 거기 머물라. 내가 그 곳 과부에게 명령하여 너희에게 먹을 것을 주게 하였느니라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왕 1명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36번 하나님의 말씀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4400"/>
              <a:t>하늘에서 불이 떨어졌다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그러자 여호와의 불이 내려서 제물과 나무와 돌과 흙을 태우고 도랑의 물도 핥았습니다.</a:t>
            </a:r>
            <a:r xmlns:a="http://schemas.openxmlformats.org/drawingml/2006/main">
              <a:rPr lang="k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왕 1명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악한 이스라엘 왕 아합에게 엘리야를 보내셨습니다. “누가 진짜 신인지 알게 될 거예요!”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엘리야는 우상을 숭배하는 거짓 선지자 850명과 싸웠습니다. “불로 응답하시는 신이 진짜 신이시라!”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요나단은 자신의 소중한 옷을 다윗에게 주었습니다. 그것은 다윗에 대한 요나단의 깊은 우정을 보여주었습니다.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850명의 선지자들이 그들의 신의 이름을 부르고 제단 주위에서 춤을 추었지만 아무런 반응도 없었습니다.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이제 엘리야의 차례가 되었습니다. 엘리야는 하늘을 향하여 기도했습니다. 그러자 하나님의 불이 내려 제단 위의 제물을 태워 버렸습니다.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“여호와는 진짜 하느님이십니다!” 이스라엘 백성은 죄를 회개하고 하나님께 영광을 돌렸습니다.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교훈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거짓 신들은 아무것도 할 수 없었습니다.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을 위한</a:t>
            </a:r>
            <a:r xmlns:a="http://schemas.openxmlformats.org/drawingml/2006/main">
              <a:rPr lang="k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그들</a:t>
            </a:r>
            <a:r xmlns:a="http://schemas.openxmlformats.org/drawingml/2006/main">
              <a:rPr lang="k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가졌다</a:t>
            </a:r>
            <a:r xmlns:a="http://schemas.openxmlformats.org/drawingml/2006/main">
              <a:rPr lang="k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아니요</a:t>
            </a:r>
            <a:r xmlns:a="http://schemas.openxmlformats.org/drawingml/2006/main">
              <a:rPr lang="ko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힘.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전능하십니다.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우리가 그분을 의지하고 믿을 때 그분의 놀라운 기적을 경험할 수 있습니다.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3200"/>
              <a:t>하나님은 누구입니까?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신은..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그분은 거짓 우상들과 다르시고 살아 계시고 역사하시는 참 하나님이십니다.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엘리야가 기도할 때 하늘에서 무엇이 떨어졌나요?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불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그러자 여호와의 불이 내려서 제물과 나무와 돌과 흙을 태우고 도랑의 물도 핥았습니다.</a:t>
            </a:r>
            <a:r xmlns:a="http://schemas.openxmlformats.org/drawingml/2006/main">
              <a:rPr lang="ko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왕 1명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아니요. 37 하나님의 말씀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400"/>
              <a:t>나아만이 나병을 고치다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이에 그가 내려가서 하나님의 사람이 말한 대로 요단강에 일곱 번 몸을 잠그니 그의 살이 회복되어 어린아이의 살과 같이 깨끗해졌더라.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열왕기하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나아만은 아람 왕의 군대장관이었지만 나병에 걸렸습니다. 그는 회복을 위해 이스라엘의 선지자 엘리사에게 갔습니다.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다윗은 사울 왕이 그를 죽이려 하여 여러 차례 죽을 뻔한 위험한 상황에 처해 있었습니다. 그러나 그는 조나단의 도움으로 그러한 위험에서 벗어날 수 있었습니다.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엘리사는 그를 만나지 않고 단지 “가서 요단강에 몸을 일곱 번 씻으라”고만 말했습니다.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나아만은 엘리사의 말에 화를 냈습니다. 그러나 그의 종들은 그에게 “강에 가서 몸을 담그십시오”라고 말했습니다.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나아만은 엘리사와 그의 종들이 말한 대로 요단강에 일곱 번 몸을 담갔습니다.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그러자 놀랍게도 그의 살이 회복되어 깨끗해졌습니다.</a:t>
            </a:r>
          </a:p>
          <a:p>
            <a:r xmlns:a="http://schemas.openxmlformats.org/drawingml/2006/main">
              <a:rPr lang="ko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나아만은 엘리사에게 돌아와서 하나님께 영광을 돌렸습니다.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교훈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나아만은 하나님의 사람 엘리사의 말을 듣고 그의 말에 순종하여 문둥병이 깨끗해지는 축복을 받았습니다.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우리는 자신의 뜻대로 살지 말고,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그러나 하나님의 뜻으로.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우리가 하나님의 말씀을 순종하며 살 때,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하나님께서 주시는 풍성한 축복으로 우리는 축복을 받을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rgbClr val="FF0000"/>
                </a:solidFill>
              </a:rPr>
              <a:t>하나님?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신은..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모든 질병을 고치실 수 있는 분입니다. 그분은 우리를 치료하실 수 있는 전능하신 하나님이십니다.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나아만은 몇 번이나 요단강에 몸을 담갔나요?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세 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한번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다섯 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일곱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타임스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일곱 번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이에 그가 내려가서 하나님의 사람이 말한 대로 요단강에 일곱 번 몸을 잠그니 그의 살이 회복되어 어린아이의 살과 같이 깨끗해졌더라.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열왕기하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38번 하나님의 말씀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400"/>
              <a:t>하나님의 성전을 수리하다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bg1">
                    <a:lumMod val="50000"/>
                  </a:schemeClr>
                </a:solidFill>
              </a:rPr>
              <a:t>그러므로 요아스 왕이 제사장 여호야다와 다른 제사장들을 불러서 이르되 너희가 어찌하여 성전이 훼손된 것을 수리하지 아니하느냐 너희 재무관에게서 돈을 더 이상 받지 말고 그것을 성전 수리비로 내라 하니라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열왕기하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교훈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요나단은 자신의 이기적인 욕망이 아니라 친구 다윗을 선택했습니다.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조나단처럼,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우리 친구에게 좋은 친구가 되어주자.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유다 왕 요아스는 훼손된 하나님의 성전을 수리할 마음이 있었습니다.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그러나 성전을 수리할 예산이 부족했습니다. 요아스는 하나님의 성전을 수리하는 대가로 헌금을 받기로 결정했습니다.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하나님을 사랑하는 사람들은 성전 수리를 위해 진심으로 돈을 바쳤습니다.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성전 수리를 위해 모은 돈을 일꾼들에게 주었고 그들은 온전한 정직함으로 성전을 수리했습니다.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"우와! 정말 아름다운 사원이군요!” 요아스는 하나님이 기뻐하실 거라 생각하고 기뻐했습니다.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교훈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요아스는 하나님의 성전을 사람들이 하나님께 예배하는 곳으로 여겼습니다.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교회는 우리가 하나님을 예배할 때 하나님이 임재하시는 곳입니다.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그러므로 우리는 교회를 사랑하고 귀하게 여겨야 합니다.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200">
                <a:solidFill>
                  <a:srgbClr val="FF0000"/>
                </a:solidFill>
              </a:rPr>
              <a:t>하나님?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신은...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하나님께서는 우리 각자를 그분의 거룩한 성전으로 세우셨습니다.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예배하는 자를 만나십니다.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요아스는 무엇을 고치기로 결정했습니까?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궁전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그의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학교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거룩한 성전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거룩한 성전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bg1">
                    <a:lumMod val="50000"/>
                  </a:schemeClr>
                </a:solidFill>
              </a:rPr>
              <a:t>그러므로 요아스 왕이 제사장 여호야다와 다른 제사장들을 불러서 이르되 너희가 어찌하여 성전이 훼손된 것을 수리하지 아니하느냐 너희 재무관에게서 돈을 더 이상 받지 말고 그것을 성전 수리비로 내라 하니라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열왕기하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39번 하나님의 말씀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600"/>
              <a:t>예루살렘 성벽을 재건한 느헤미야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o" altLang="ko-KR" sz="3200"/>
              <a:t>하나님?</a:t>
            </a:r>
            <a:r xmlns:a="http://schemas.openxmlformats.org/drawingml/2006/main">
              <a:rPr lang="k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하나님..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그분은 우리에게 좋은 친구를 주시는 분입니다.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우리에게 좋은 친구들을 주신 하나님께 감사드립니다!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bg1">
                    <a:lumMod val="50000"/>
                  </a:schemeClr>
                </a:solidFill>
              </a:rPr>
              <a:t>내가 왕께 대답하여 이르되 왕께서 만일 좋게 여기시고 종이 왕의 목전에서 은혜를 얻었거든 나를 유다 땅 내 조상들이 묻혀 있는 성읍으로 보내어 그 성을 건축하게 하시기를 원하나이다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느헤미야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바사 왕은 술 맡은 관원장 느헤미야에게 폐허가 된 성과 성을 재건하도록 허락하였습니다.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느헤미야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많은 이스라엘 사람들과 함께 예루살렘으로 돌아와 그들과 함께 예루살렘 성벽을 재건했습니다.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그러나 그들은 이스라엘의 부흥을 싫어하는 다른 지파들 때문에 방해를 받았습니다. 게다가 많은 이스라엘 사람들이 원망을 터뜨렸습니다.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느헤미야는 하나님께 도움을 구했습니다. 하나님께서는 그에게 그 일을 할 수 있는 힘과 용기를 주셨습니다.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마침내 느헤미야는 이스라엘 백성들과 함께 예루살렘 성벽 재건을 완성했습니다. 성벽 공사를 마치고 그와 그의 백성은 기쁨으로 하나님께 예배를 드렸습니다.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교훈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느헤미야는 많은 소란 속에서도 하나님의 도우심으로 성벽 재건을 마쳤습니다.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우리가 하나님의 일을 할 때 어려운 상황에 직면할 수도 있습니다.</a:t>
            </a:r>
          </a:p>
          <a:p>
            <a:pPr xmlns:a="http://schemas.openxmlformats.org/drawingml/2006/main" algn="ctr"/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그러나 하나님이 우리와 함께 계시고 우리도 하나님과 함께 하면 우리는 그 모든 어려움을 이겨낼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3200"/>
              <a:t>하나님?</a:t>
            </a:r>
            <a:r xmlns:a="http://schemas.openxmlformats.org/drawingml/2006/main">
              <a:rPr lang="ko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rgbClr val="C00000"/>
                </a:solidFill>
              </a:rPr>
              <a:t>신은..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하나님은 우리가 어려운 상황에서 기도하고 도움을 구할 때 우리를 도우시고 힘과 용기를 주시는 분이십니다.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퀴즈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느헤미야가 고향으로 돌아온 이유는 무엇입니까?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여행을 가다..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학교에 가다..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예배를 드리다..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예루살렘 성벽을 재건하다..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o" altLang="ko-KR" sz="2800">
                <a:solidFill>
                  <a:srgbClr val="FF0000"/>
                </a:solidFill>
              </a:rPr>
              <a:t>예루살렘 성벽을 재건하다..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o" altLang="ko-KR" sz="4000">
                <a:solidFill>
                  <a:srgbClr val="FF0000"/>
                </a:solidFill>
              </a:rPr>
              <a:t>오늘의 말씀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o" altLang="ko-KR" sz="3600">
                <a:solidFill>
                  <a:schemeClr val="bg1">
                    <a:lumMod val="50000"/>
                  </a:schemeClr>
                </a:solidFill>
              </a:rPr>
              <a:t>내가 왕께 대답하여 이르되 왕께서 만일 좋게 여기시고 종이 왕의 목전에서 은혜를 얻었거든 나를 유다 땅 내 조상들이 묻혀 있는 성읍으로 보내어 그 성을 건축하게 하시기를 원하나이다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느헤미야</a:t>
            </a:r>
            <a:r xmlns:a="http://schemas.openxmlformats.org/drawingml/2006/main">
              <a:rPr lang="ko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o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