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pt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pt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Não.</a:t>
            </a:r>
            <a:r xmlns:a="http://schemas.openxmlformats.org/drawingml/2006/main">
              <a:rPr lang="p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/>
              <a:t>Jônatas,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4000"/>
              <a:t>O bom amigo de Davi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que Jônatas não deu a Davi?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espada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escudo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roupas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escudo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Nº 40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400"/>
              <a:t>A coragem da Rainha Ester.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Então o rei perguntou: "O que é isso, Rainha Ester? Qual é o seu pedido? Até metade do reino lhe será dado."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Foi na época em que a sábia judia Ester era rainha da Pérsia. Contudo, Hamã conspirou para destruir os judeus usando a lei do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Ela pensou: 'Posso ser morta se me aproximar do rei sem ser chamada pelo rei'. No entanto, ela decidiu ir até o rei para pedir que seu povo fosse salvo, mesmo sendo contra a lei.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Mas, quando viu a rainha Ester na corte, ficou muito satisfeito com ela e disse: “Qual é o seu pedido? Eu vou dar a você.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conspiração de Hamã para destruir os judeus foi revelada pelo rei. Como resultado, ele foi odiado pelo rei e foi morto.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“Obrigado, Senhor, por nos proteger!” Devido à coragem da rainha Ester, os judeus foram protegidos.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Embora Ester fosse condenada à morte, ela orou corajosamente a Deus para salvar seu povo.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Deus salvou os judeus da crise através da oração de Ester com Sua maravilhosa sabedoria e força.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Vamos acreditar e esperar a maravilhosa ajuda e salvação de Deus em nossa vida diária.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/>
              <a:t>Deus?</a:t>
            </a:r>
            <a:r xmlns:a="http://schemas.openxmlformats.org/drawingml/2006/main">
              <a:rPr lang="p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quem mantém e ajuda Seu povo até o fim.</a:t>
            </a:r>
            <a:r xmlns:a="http://schemas.openxmlformats.org/drawingml/2006/main">
              <a:rPr lang="p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está me guardando e me ajudando até o fim do mundo.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que aconteceu com Ester quando ela se aproximou do rei sem ser chamada?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Ela seria condenada à morte.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Ela foi expulsa.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Ela não pôde conhecer o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Ela poderia dizer ao rei o que ela queria pedir.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Ela poderia dizer ao rei o que ela queria pedir.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Depois que Davi terminou de conversar com Saul, Jônatas tornou-se um só espírito com Davi e o amou como a si mesmo.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1Samuel 18: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Então o rei perguntou: "O que é isso, Rainha Ester? Qual é o seu pedido? Até metade do reino lhe será dado."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Nº 41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400"/>
              <a:t>Jó que foi abençoado por Deus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terra de Uz vivia um homem cujo nome era Jó. Este homem era irrepreensível e justo; ele temia a Deus e evitava o mal.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Trabalho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Jó, que morava na terra de Uz, no Oriente, era o mais rico. Ele temia a Deus e era irrepreensível e reto.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“Porque você abençoou Jó, ele temeu você! Jó teme a Deus por nada?” Satanás planejou testar Jó.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Satanás tirou tudo durante a noite, seus filhos e todas as suas propriedades. Ele se tornou o homem mais miserável do mundo.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Sua esposa o deixou dizendo: "Amaldiçoe a Deus e morra!" Os amigos de Jó vieram e o culparam, mas Jó confiou em Deus como sempre.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Foram tempos de miséria e amargura. No entanto, Jó passou pelo teste e Deus lhe deu uma bênção muito maior do que antes. Ele se tornou um homem que temia a Deus como nunca antes.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Embora Jó fosse um homem justo, Satanás lhe causou problemas.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Apesar das dificuldades, Jó acreditava em Deus e era paciente em Deus.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Essas dificuldades podem surgir sobre nós.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Nesse momento, temos que acreditar em Deus e ser pacientes com Deus.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3200"/>
              <a:t>Deus?</a:t>
            </a:r>
            <a:r xmlns:a="http://schemas.openxmlformats.org/drawingml/2006/main">
              <a:rPr lang="p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aquele</a:t>
            </a:r>
          </a:p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que pode nos tornar ricos ou pobres de acordo com Sua própria vontade.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Nº 32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400"/>
              <a:t>Salomão que recebeu a Sabedoria como Presente.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Qual delas está incorreta sobre Jó?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 era rico.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 morava nas terras do leste.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 era um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 temia a Deus.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Ele era um rei.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terra de Uz vivia um homem cujo nome era Jó. Este homem era irrepreensível e justo; ele temia a Deus e evitava o mal.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Trabalho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NÃO. 42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400"/>
              <a:t>Daniel recusou-se a comer a comida de King.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 Daniel decidiu não se contaminar com a comida e o vinho reais, e pediu permissão ao principal oficial para não se contaminar dessa maneira.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Danilo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e seus três amigos foram levados para a Babilônia como prisioneiros. O rei ordenou que seus oficiais os ensinassem a dar-lhes comida e vinho reais.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“Não queremos comer alimentos proibidos pela lei de Deus!” Daniel e seus três amigos pediram permissão ao chefe dos oficiais para não se contaminarem dessa maneira.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e seus três amigos comeram vegetais e água em vez de comer alimentos oferecidos ao Idol. Deus os valorizou e lhes deu mais sabedoria.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“Como eles são sábios!” O rei não podia deixar de admirar-se de que eles pareciam mais saudáveis e sábios do que qualquer outro jovem que comesse a comida real.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Desde então, Daniel e seus três amigos cuidaram de coisas importantes da Babilônia e mantiveram-se santos diante de Deus.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e seus três amigos decidiram guardar a lei de Deus mesmo na situação de prisioneiro.</a:t>
            </a:r>
          </a:p>
          <a:p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Então, eles se tornaram mais saudáveis e sábios do que qualquer outro homem que comeu a comida real.</a:t>
            </a:r>
          </a:p>
          <a:p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obedecer a Deus em qualquer circunstância.</a:t>
            </a:r>
          </a:p>
          <a:p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Não há nada importante do que amar a Deus.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rei Salomão era maior em riqueza e sabedoria do que todos os outros reis da terra.</a:t>
            </a:r>
            <a:r xmlns:a="http://schemas.openxmlformats.org/drawingml/2006/main">
              <a:rPr lang="p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Crônicas 9: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/>
              <a:t>Quem</a:t>
            </a:r>
            <a:r xmlns:a="http://schemas.openxmlformats.org/drawingml/2006/main">
              <a:rPr lang="pt" altLang="en-US" sz="3200"/>
              <a:t> </a:t>
            </a:r>
            <a:r xmlns:a="http://schemas.openxmlformats.org/drawingml/2006/main">
              <a:rPr lang="pt" altLang="ko-KR" sz="3200"/>
              <a:t>é</a:t>
            </a:r>
            <a:r xmlns:a="http://schemas.openxmlformats.org/drawingml/2006/main">
              <a:rPr lang="pt" altLang="en-US" sz="3200"/>
              <a:t> </a:t>
            </a:r>
            <a:r xmlns:a="http://schemas.openxmlformats.org/drawingml/2006/main">
              <a:rPr lang="pt" altLang="ko-KR" sz="3200"/>
              <a:t>Deus?</a:t>
            </a:r>
            <a:r xmlns:a="http://schemas.openxmlformats.org/drawingml/2006/main">
              <a:rPr lang="p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aquele que pode estar em todos os lugares ao mesmo tempo (onipresença). E ele é todo-poderoso.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Que comida Daniel e seus três amigos comeram em vez da comida do rei?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água e vegetais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biscoito e Coca-Cola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macarrão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arroz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água e vegetais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 Daniel decidiu não se contaminar com a comida e o vinho reais, e pediu permissão ao principal oficial para não se contaminar dessa maneira.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Danilo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Nº 43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400"/>
              <a:t>Daniel da Cova dos Leões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rei ficou muito feliz e deu ordens para tirar Daniel da cova. E quando Daniel foi tirado da cova, não se achou nele nenhum ferimento, porque tinha confiado no seu Deus.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Danilo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Havia pessoas na Babilônia que odiavam Daniel, que foi levado ao cativeiro e se tornou primeiro-ministro. Eles queriam matar Daniel.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''Qualquer um que se curvar diante de algo que não seja o rei será jogado na cova dos leões!' Daniel não parava de orar três vezes ao dia, mesmo sabendo disso.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Então, no final, Daniel foi jogado na assustadora cova dos leões.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O rei foi à cova dos leões na manhã seguinte e perguntou: ‘Daniel! Você está seguro? Na verdade, o rei queria que Daniel não morresse porque amava muito Daniel.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“Estou bem para Deus me proteger!” Daniel não ficou ferido. O rei também louvou o Deus de Daniel.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Salomão se tornou o terceiro rei de Israel, sucedendo ao rei Davi.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que não se curvou aos ídolos,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eventualmente, foi jogado na cova dos leões, mas ele estava seguro.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Por causa da fé de Daniel, o rei da Babilônia também louvou a Deus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adorar somente a Deus e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ter fé que não serve a ídolos!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Esse tipo de fé pode fazer outras pessoas acreditarem em Deus.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/>
              <a:t>Deus é?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 é quem..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confiável</a:t>
            </a:r>
            <a:r xmlns:a="http://schemas.openxmlformats.org/drawingml/2006/main">
              <a:rPr lang="p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que pode salvar aqueles que realmente acreditam Nele e O servem.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que</a:t>
            </a:r>
            <a:r xmlns:a="http://schemas.openxmlformats.org/drawingml/2006/main">
              <a:rPr lang="p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era</a:t>
            </a:r>
            <a:r xmlns:a="http://schemas.openxmlformats.org/drawingml/2006/main">
              <a:rPr lang="p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jogado na cova dos leões?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ele mentiu para o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ele não se curvou ao ídolo do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ele ia matar o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ele não adorava bem a Deus.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Porque ele não se curvou ao ídolo do rei.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rei ficou muito feliz e deu ordens para tirar Daniel da cova. E quando Daniel foi tirado da cova, não se achou nele nenhum ferimento, porque tinha confiado no seu Deus.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Danilo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Nº 44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400"/>
              <a:t>Jonas, que estava dentro do grande peixe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 o Senhor providenciou um grande peixe para engolir Jonas, e Jonas ficou três dias e três noites dentro do peixe.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Um dia Deus apareceu a Jonas e disse:</a:t>
            </a:r>
          </a:p>
          <a:p>
            <a:r xmlns:a="http://schemas.openxmlformats.org/drawingml/2006/main">
              <a:rPr lang="p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“Vá para a grande cidade de Nínive e pregue contra ela! Eu os resgatarei da sua maldade.”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 não queria obedecer a Deus. Ele foi para o exterior e navegou para Társis para fugir de Deus.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Mas, Deus enviou um grande vento e todos eles morreriam. Os marinheiros jogaram Jonas no mar. Um grande peixe veio e o engoliu.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 se arrependeu de seus pecados por 3 dias dentro do peixe.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“Dê-me a sabedoria para liderar bem o meu povo.” Deus ficou satisfeito por Salomão ter pedido isso. Então, Deus deu a ele o que Salomão pediu.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 peixe o vomitou em terra firme. Ele foi para Nínive e gritou a mensagem de Deus para eles com relutância.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Ao ouvirem a advertência de Deus, os ninivitas se arrependeram e buscaram a graça de Deus. Deus perdoou o povo de Nínive.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Jonas desobedeceu à Palavra de Deus.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 Deus usou Jonas para desobedecer e acabou salvando os ninivitas.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Há momentos em que a vontade de Deus é diferente do que penso.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 a vontade de Deus é sempre certa.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Devemos sempre ser obedientes à vontade de Deus.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/>
              <a:t>Quem é Deus?</a:t>
            </a:r>
            <a:r xmlns:a="http://schemas.openxmlformats.org/drawingml/2006/main">
              <a:rPr lang="p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quem salva aqueles que se arrependem sinceramente dos seus pecados e pedem perdão.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Em qual barriga Jonas ficou por 3 dias?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Leão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Cachorro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Peixe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Peixe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 o Senhor providenciou um grande peixe para engolir Jonas, e Jonas ficou três dias e três noites dentro do peixe.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 dia, duas mulheres vieram a Salomão com um bebê pequeno. Eles brigaram para que o bebê fosse seu filho antes do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rei disse: “Porque duas mulheres insistem que a criança é filho dela, corte a criança em duas e dê metade para uma e metade para a outra!”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Uma mulher ficou cheia de compaixão por seu filho. Então ela disse: “Dê o bebê vivo para ela. Não o mate!” Ao ouvir isso, Salomão decidiu que a mulher era sua verdadeira mãe. King disse: “Dê o bebê para ela. Ela é uma verdadeira mãe!”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Salomão pediu um coração sábio e não riqueza ou poder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para governar seu país.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orar a Deus não apenas por nós mesmos, mas também por servir aos outros.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Depois que Davi terminou de conversar com Saul, Jônatas tornou-se um só espírito com Davi e o amou como a si mesmo.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1Samuel 18: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/>
              <a:t>Deus?</a:t>
            </a:r>
            <a:r xmlns:a="http://schemas.openxmlformats.org/drawingml/2006/main">
              <a:rPr lang="p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aquele que pode nos dar sabedoria que você não pode obter do mundo.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que Salomão pediu a Deus?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comida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riqueza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saúde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sabedoria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sabedoria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rei Salomão era maior em riqueza e sabedoria do que todos os outros reis da terra.</a:t>
            </a:r>
            <a:r xmlns:a="http://schemas.openxmlformats.org/drawingml/2006/main">
              <a:rPr lang="p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Crônicas 9: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Nº 33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400"/>
              <a:t>O Templo do Nome de Deus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Salomão deu ordens para construir um templo ao Nome do Senhor e um palácio real para 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Crônicas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Salomão desejava construir um templo para Deus como seu pai, ordenou Davi.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Então, ele ordenou que carpinteiros habilidosos trouxessem as melhores árvores para o templo.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 preparou pedras para o templo. Ele pediu a artesãos habilidosos que trouxessem pedras grandes, magníficas e fortes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Alguns artesãos decoraram o templo de Deus com roupas coloridas e fios de ouro.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Quando o templo de Deus foi concluído, Salomão e todos os homens de Israel adoraram a Deus com grande alegria.</a:t>
            </a:r>
            <a:r xmlns:a="http://schemas.openxmlformats.org/drawingml/2006/main">
              <a:rPr lang="p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“Ó Senhor Deus! Venha e nos reine aqui!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começou a ficar no palácio. Ele conheceu Jônatas, que era filho do rei Saul.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Salomão e seu povo mostraram seu coração de amor a Deus ao construir um lindo templo para o Senhor Deus.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Igreja é um lugar onde encontramos Deus e podemos mostrar nosso coração de amor por Deus.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amar nossa igreja.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/>
              <a:t>Deus?</a:t>
            </a:r>
            <a:r xmlns:a="http://schemas.openxmlformats.org/drawingml/2006/main">
              <a:rPr lang="p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aquele que procura os adoradores e os abençoa.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que Salomão e Israel fizeram para expressar seu amor a Deus?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Ídolo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Palácio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cidade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santuário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santuário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Salomão deu ordens para construir um templo ao Nome do Senhor e um palácio real para 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Crônicas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Nº 34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400"/>
              <a:t>Corvos que trouxeram pão e carne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/>
              <a:t>Você beberá do riacho, e ordenei aos corvos que ali o alimentassem.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Havia um rei chamado Acabe que era muito mau diante de Deus. Um profeta Elias entregou a palavra de Deus a Acabe.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“Não haverá chuva na terra!” Com isso, Acabe tentou matá-lo. Deus o fez se esconder do rei Acabe.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 fugiu para a terra onde Deus havia dito.</a:t>
            </a:r>
          </a:p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 ele não conseguiu comida para comer lá.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ordenou que os corvos alimentassem Elias ali. Os corvos traziam-lhe pão e carne pela manhã e à tarde, e ele bebia do riacho.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Jônatas gostava muito de David. Jônatas tornou-se um só espírito com Davi.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 obedeceu à palavra de Deus arriscando a sua vida e teve uma experiência incrível da proteção de Deus.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rei perverso, Acabe, não gostava de obedecer à palavra de Deus. Então, ele tentou matar o profeta de Deus, Elias, que havia falado a palavra de Deus.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Mas, Deus protegeu e cuidou de Elias de uma forma incrível!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obedecer e proclamar a palavra de Deus em qualquer circunstância como Elias.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certamente nos protegerá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/>
              <a:t>Quem é Deus?</a:t>
            </a:r>
            <a:r xmlns:a="http://schemas.openxmlformats.org/drawingml/2006/main">
              <a:rPr lang="p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aquele que cuida daqueles que obedecem e guardam Suas palavras de maneira incrível.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Quem trouxe algo para comer para Elias?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cavalo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águia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dragão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corvo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corvo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/>
              <a:t>Você beberá do riacho, e ordenei aos corvos que ali o alimentassem.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Nº 35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400"/>
              <a:t>A farinha e o azeite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4400"/>
              <a:t>não foi usado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Vá imediatamente para Sarepta de Sidom e fique lá. Ordenei a uma viúva daquele lugar que lhe fornecesse comida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Não houve chuva em Israel como o Senhor Deus disse. Portanto, não havia comida para as pessoas comerem.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Senhor Deus enviou Elias a uma viúva que morava em Sarepta.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 pediu-lhe que fizesse pão para si com apenas um punhado de farinha e um pouco de azeite que sobrou para 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Jônatas deu a Davi sua própria espada e flecha. Isso significava que ele realmente acreditava em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Mesmo que ela não tivesse farinha e óleo suficientes para viver, de acordo com o que Elias disse, ela fez um pouco de pão e deu-o primeiro a Elias e fez para si.</a:t>
            </a:r>
            <a:r xmlns:a="http://schemas.openxmlformats.org/drawingml/2006/main">
              <a:rPr lang="p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Então, surpreendentemente, o pote de farinha e o jarro de óleo foram</a:t>
            </a:r>
            <a:r xmlns:a="http://schemas.openxmlformats.org/drawingml/2006/main">
              <a:rPr lang="p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não usado.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Um dia seu filho morreu. Mas o Senhor Deus permitiu que a vida do menino voltasse para ele e vivesse. Ela deu glória a Deus.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viúva ofereceu um pouco de farinha e azeite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para Deus.</a:t>
            </a:r>
            <a:r xmlns:a="http://schemas.openxmlformats.org/drawingml/2006/main">
              <a:rPr lang="p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Então, ela recebeu muitas bênçãos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além da imaginação.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Às vezes, chegará um momento em que teremos que entregar algo importante a Deus.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Então, Deus nos abençoa muito através desta oferta e sacrifício.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/>
              <a:t>Quem é Deus?</a:t>
            </a:r>
            <a:r xmlns:a="http://schemas.openxmlformats.org/drawingml/2006/main">
              <a:rPr lang="p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aquele que nos fornece tudo o que precisamos para viver: comida, roupas, casa, etc.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Para quem Deus disse a Elias para ir??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sacerdote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viúva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geral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viúva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Vá imediatamente para Sarepta de Sidom e fique lá. Ordenei a uma viúva daquele lugar que lhe fornecesse comida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Nº 36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400"/>
              <a:t>O fogo caiu do céu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Então caiu fogo do Senhor e queimou o sacrifício, a lenha, as pedras e a terra, e ainda lambeu a água do rego.</a:t>
            </a:r>
            <a:r xmlns:a="http://schemas.openxmlformats.org/drawingml/2006/main">
              <a:rPr lang="p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enviou Elias ao ímpio rei Acabe de Israel. “Você conhecerá quem é o verdadeiro Deus!”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 lutou contra 850 falsos profetas de adoradores de ídolos. “O deus que responde com fogo é o verdadeiro Deus!”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Jônatas deu suas roupas preciosas a Davi. Mostrou a profunda amizade de Jônatas com Davi.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profetas invocaram o nome de seu deus e dançaram ao redor do altar, mas não houve resposta de fogo.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Foi a vez de Elias. Elias orou em direção ao céu. Então, o fogo de Deus caiu e queimou o sacrifício no altar.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“Jeová é o verdadeiro Deus!” O povo de Israel se arrependeu dos seus pecados e deu glória a Deus.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Os falsos deuses nada podiam fazer.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 xmlns:a="http://schemas.openxmlformats.org/drawingml/2006/main">
              <a:rPr lang="p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eles</a:t>
            </a:r>
            <a:r xmlns:a="http://schemas.openxmlformats.org/drawingml/2006/main">
              <a:rPr lang="p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tive</a:t>
            </a:r>
            <a:r xmlns:a="http://schemas.openxmlformats.org/drawingml/2006/main">
              <a:rPr lang="p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r xmlns:a="http://schemas.openxmlformats.org/drawingml/2006/main">
              <a:rPr lang="p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poder.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Deus é Todo-Poderoso.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Podemos experimentar Seus milagres incríveis quando confiamos Nele e acreditamos Nele.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3200"/>
              <a:t>Quem é Deus?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Ele é o Deus real, vivo e atuante, que é diferente dos falsos ídolos.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que caiu do céu quando Elias orou?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neve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pedra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fogo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fogo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Então caiu fogo do Senhor e queimou o sacrifício, a lenha, as pedras e a terra, e ainda lambeu a água do rego.</a:t>
            </a:r>
            <a:r xmlns:a="http://schemas.openxmlformats.org/drawingml/2006/main">
              <a:rPr lang="p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NÃO. 37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400"/>
              <a:t>Naamã foi curado da lepra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Então ele desceu e mergulhou sete vezes no Jordão, como o homem de Deus lhe havia dito, e sua carne foi restaurada e ficou limpa como a de um menino.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Reis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Naamã era comandante do exército do rei da Síria, mas tinha lepra. Ele foi até Eliseu, que era o profeta de Israel, para ser restaurado.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 esteve diversas vezes em situações perigosas de morte, pois o rei Saul tentou matá-lo. No entanto, ele poderia escapar desses perigos com a ajuda de Jonathan.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Eliseu não o encontrou, mas apenas disse: “Vá e lave-se sete vezes no rio Jordão”.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Naamã ficou irado contra a palavra de Eliseu. Mas os seus servos lhe disseram: “Vá até o rio e mergulhe o seu corpo, por favor”.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Naamã mergulhou sete vezes no Jordão, como Eliseu e seus servos disseram.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Então, surpreendentemente, sua carne foi restaurada e ficou limpa.</a:t>
            </a:r>
          </a:p>
          <a:p>
            <a:r xmlns:a="http://schemas.openxmlformats.org/drawingml/2006/main">
              <a:rPr lang="p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Naamã voltou para Eliseu e deu glória a Deus.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Quando Naamã ouviu Eliseu, que era o homem de Deus, e obedeceu à sua palavra, ele foi abençoado por ser purificado da lepra.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Não devemos viver por nossa própria vontade,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 pela vontade de Deus.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Quando vivemos e obedecemos à palavra de Deus,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Podemos ser abençoados por bênçãos abundantes que Deus pode nos proporcionar.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rgbClr val="FF0000"/>
                </a:solidFill>
              </a:rPr>
              <a:t>Deus?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aquele que pode curar todas as doenças. Ele é o Deus Todo-Poderoso que pode nos curar.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Quantas vezes Naamã mergulhou no rio Jordão?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três vezes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uma vez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cinco vezes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sete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vezes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sete vezes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Então ele desceu e mergulhou sete vezes no Jordão, como o homem de Deus lhe havia dito, e sua carne foi restaurada e ficou limpa como a de um menino.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Reis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Nº 38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400"/>
              <a:t>Reparando o Templo de Deus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bg1">
                    <a:lumMod val="50000"/>
                  </a:schemeClr>
                </a:solidFill>
              </a:rPr>
              <a:t>Por isso o rei Joás convocou o sacerdote Joiada e os outros sacerdotes e perguntou-lhes: "Por que vocês não estão reparando os danos causados ao templo? Não aceitem mais dinheiro dos seus tesoureiros, mas entreguem-no para reparar o templo".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Reis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Jônatas não escolheu seu desejo egoísta, mas seu amigo Davi.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Como Jônatas,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vamos ser um bom amigo para o nosso amigo.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Joás, o rei de Judá, pretendia reparar o templo de Deus, que ficou danificado.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entanto, o orçamento não foi suficiente para reparar o templo. Joás decidiu receber oferta para reparar o templo de Deus.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Pessoas que amavam a Deus sinceramente ofereceram dinheiro para consertar o templo.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dinheiro arrecadado para a reforma do templo foi entregue aos trabalhadores, e eles consertaram o templo com total honestidade.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"Uau! Que lindo templo é! Joás ficou feliz pensando que Deus seria agradável.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Joás considerava o templo de Deus um lugar precioso, onde as pessoas adoravam a Deus.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Igreja é o lugar onde Deus está presente quando O adoramos.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Então, temos que amar a igreja e considerá-la muito preciosa.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>
                <a:solidFill>
                  <a:srgbClr val="FF0000"/>
                </a:solidFill>
              </a:rPr>
              <a:t>Deus?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 é...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estabelece cada um de nós como Seu Templo Sagrado.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encontra aqueles que O adoram.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que Joash decidiu consertar?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palácio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dele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escola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Templo Sagrado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Templo Sagrado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bg1">
                    <a:lumMod val="50000"/>
                  </a:schemeClr>
                </a:solidFill>
              </a:rPr>
              <a:t>Por isso o rei Joás convocou o sacerdote Joiada e os outros sacerdotes e perguntou-lhes: "Por que vocês não estão reparando os danos causados ao templo? Não aceitem mais dinheiro dos seus tesoureiros, mas entreguem-no para reparar o templo".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Reis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Nº 39 A Palavra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600"/>
              <a:t>Neemias, que reconstruiu o muro de Jerusalém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pt" altLang="ko-KR" sz="3200"/>
              <a:t>Deus?</a:t>
            </a:r>
            <a:r xmlns:a="http://schemas.openxmlformats.org/drawingml/2006/main">
              <a:rPr lang="p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 ele quem nos dá bons amigos.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Agradeça a Deus por nos dar bons amigos!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bg1">
                    <a:lumMod val="50000"/>
                  </a:schemeClr>
                </a:solidFill>
              </a:rPr>
              <a:t>Eu respondi ao rei: “Se for do agrado do rei e se o seu servo tiver achado graça aos seus olhos, que ele me envie à cidade de Judá onde estão sepultados os meus pais, para que eu possa reconstruí-la”.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rei persa deu permissão ao copeiro do rei, Neemias, para reconstruir a cidade e a cidadela que estavam em ruínas.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voltou para Jerusalém com muitos israelitas e reconstruiu o muro de Jerusalém com eles.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Contudo, eles foram perturbados por outras tribos que não gostaram do avivamento dos israelitas. Além disso, muitos israelitas começaram a reclamar.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Neemias pediu ajuda a Deus. Deus deu-lhe poder e coragem para fazer o trabalho.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 fim, Neemias concluiu a reconstrução do muro de Jerusalém com o povo israelita. Depois de terminar o muro, ele e seu povo adoraram a Deus com alegria.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A lição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Neemias completou a reconstrução do muro com a ajuda de Deus, apesar de haver muitos distúrbios.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Quando fazemos a obra de Deus, podemos enfrentar situações difíceis.</a:t>
            </a:r>
          </a:p>
          <a:p>
            <a:pPr xmlns:a="http://schemas.openxmlformats.org/drawingml/2006/main" algn="ctr"/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Porém, se Deus estiver conosco e nós estivermos com Ele, poderemos superar todas essas dificuldades.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3200"/>
              <a:t>Deus?</a:t>
            </a:r>
            <a:r xmlns:a="http://schemas.openxmlformats.org/drawingml/2006/main">
              <a:rPr lang="p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quem nos ajuda e nos dá poder e coragem quando oramos e pedimos ajuda em situações difíceis.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Teste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que Neemias voltou para sua cidade natal?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viajar..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 para a escola..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adorar..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 reconstruir o muro de Jerusalém..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pt" altLang="ko-KR" sz="2800">
                <a:solidFill>
                  <a:srgbClr val="FF0000"/>
                </a:solidFill>
              </a:rPr>
              <a:t>para reconstruir o muro de Jerusalém..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pt" altLang="ko-KR" sz="4000">
                <a:solidFill>
                  <a:srgbClr val="FF0000"/>
                </a:solidFill>
              </a:rPr>
              <a:t>Palavra de hoje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pt" altLang="ko-KR" sz="3600">
                <a:solidFill>
                  <a:schemeClr val="bg1">
                    <a:lumMod val="50000"/>
                  </a:schemeClr>
                </a:solidFill>
              </a:rPr>
              <a:t>Eu respondi ao rei: “Se for do agrado do rei e se o seu servo tiver achado graça aos seus olhos, que ele me envie à cidade de Judá onde estão sepultados os meus pais, para que eu possa reconstruí-la”.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Neemias</a:t>
            </a:r>
            <a:r xmlns:a="http://schemas.openxmlformats.org/drawingml/2006/main">
              <a:rPr lang="p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p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