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ru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Нет.</a:t>
            </a:r>
            <a:r xmlns:a="http://schemas.openxmlformats.org/drawingml/2006/main">
              <a:rPr lang="r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4000"/>
              <a:t>Хороший друг Дэвида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Чего Ионафан не дал Давиду?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меч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стрелка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одежда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40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Мужество царицы Эстер.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царь спросил: «Что такое, царица Эстер? Какая у тебя просьба? Даже до половины царства будет дано тебе».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Это было время, когда царицей Персии была мудрая еврейка Эстер. Однако Аман задумал уничтожить евреев, используя царский закон.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Она подумала: «Меня могут убить, если я подойду к королю без его зова». Однако она решила пойти к царю и попросить спасти свой народ, хотя это было противозаконно.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когда он увидел стоящую во дворе царицу Эстер, он очень обрадовался ей и сказал: «Какова твоя просьба? Я дам это тебе."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Заговор Амана по уничтожению евреев был раскрыт царем. В результате он был возненавиден королем и был убит.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«Спасибо, Господи, что защитил нас!» Благодаря мужеству царицы Эсфири евреи были защищены.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Хотя Эстер должна была быть казнена, она молилась Богу, чтобы он мужественно спас ее народ.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 евреев от кризиса по молитве Есфири Своей чудесной мудростью и силой.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верить и ожидать чудесной помощи и спасения Божьего в нашей повседневной жизни.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это тот, кто хранит и помогает Своему народу до конца.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хранит и помогает мне до конца света.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случилось с Эстер, когда она подошла к царю без зова?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Ее должны были казнить.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Ее выгнали.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Она не смогла встретиться с королем.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Она могла сказать королю, о чем хотела попросить.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Она могла сказать королю, о чем хотела попросить.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того как Давид закончил разговор с Саулом, Ионафан стал един духом с Давидом и полюбил его как самого себя.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Царств 18: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Тогда царь спросил: «Что такое, царица Эстер? Какая у тебя просьба? Даже до половины царства будет дано тебе».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41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400"/>
              <a:t>Иов, которого благословил Бог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земле Уц жил человек по имени Иов. Этот человек был безупречен и честен; он боялся Бога и удалялся от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Иов, живший в земле Уц на востоке, был самым богатым. Он боялся Бога, был непорочен и честен.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«Потому что ты благословил Иова, он боялся тебя! Неужели Иов зря боится Бога?» Сатана задумал испытать Иова.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Сатана в одночасье забрал все, его детей и все его имущество. Он стал самым несчастным человеком в мире.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Его жена ушла от него со словами: «Прокляни Бога и умри!» Друзья Иова пришли и обвинили его, но Иов, как всегда, доверился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Это были времена страданий и горечи. Однако Иов выдержал испытание, и Бог дал ему гораздо большее благословение, чем раньше. Он стал человеком, который боялся Бога больше, чем когда-либо прежде.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Хотя Иов был честным человеком, сатана доставил ему неприятности.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Несмотря на трудности, Иов верил в Бога и был терпелив в Боге.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Эти трудности могут встретиться с нами.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 это время мы должны верить в Бога и быть терпеливыми в Боге.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один</a:t>
            </a: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Кто может сделать нас богатыми или бедными по Своей воле.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32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Соломон, получивший в дар мудрость.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неверно в отношении Иова?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был богат.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жил на восточной земле.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был королем.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боялся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Он был королем.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земле Уц жил человек по имени Иов. Этот человек был безупречен и честен; он боялся Бога и удалялся от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НЕТ. 42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Дэниел отказался есть пищу короля.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Даниил решил не осквернять себя царской едой и вином и испросил у главного чиновника разрешения не осквернять себя таким образом.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Дэниел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 и трое его друзей были привезены в Вавилон в качестве пленников. Король приказал своим чиновникам учить их, подавая им царскую еду и вино.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«Мы хотим не есть пищу, запрещенную законом Божьим!» Дэниел и трое его друзей попросили у главного чиновника разрешения не осквернять себя таким образом.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Дэниел и трое его друзей ели овощи и воду вместо еды, предложенной Идолу. Бог оценил их и дал им больше мудрости.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«Какие они мудрые!» Король не мог не удивляться тому, что они выглядели здоровее и мудрее, чем любые другие молодые люди, питавшиеся царской пищей.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С тех пор Даниил и трое его друзей взяли на себя ответственность за важные дела Вавилона и хранили святость перед Богом.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 и трое его друзей решили соблюдать закон Божий даже в ситуации заключенного.</a:t>
            </a:r>
          </a:p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они стали здоровее и мудрее, чем любые другие люди, которые ели царскую пищу.</a:t>
            </a:r>
          </a:p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подчиняться Богу при любых обстоятельствах.</a:t>
            </a:r>
          </a:p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Нет ничего важнее, чем любить Бога.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Царь Соломон был больше богатства и мудрости, чем все другие цари земли.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9: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ВОЗ</a:t>
            </a:r>
            <a:r xmlns:a="http://schemas.openxmlformats.org/drawingml/2006/main">
              <a:rPr lang="ru" altLang="en-US" sz="3200"/>
              <a:t> </a:t>
            </a:r>
            <a:r xmlns:a="http://schemas.openxmlformats.org/drawingml/2006/main">
              <a:rPr lang="ru" altLang="ko-KR" sz="3200"/>
              <a:t>является</a:t>
            </a:r>
            <a:r xmlns:a="http://schemas.openxmlformats.org/drawingml/2006/main">
              <a:rPr lang="ru" altLang="en-US" sz="3200"/>
              <a:t> </a:t>
            </a:r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это Тот, Кто может быть во всех местах одновременно (вездесущность). И он всемогущ.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Какую еду ели Даниил и трое его друзей вместо царской еды?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 и овощи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печенье и 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лапша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вода и овощи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Даниил решил не осквернять себя царской едой и вином и испросил у главного чиновника разрешения не осквернять себя таким образом.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Дэниел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Даниил из Львиного рва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Царь обрадовался и приказал вытащить Даниила из рва. И когда Даниил был поднят из рва, не оказалось на нем никакой раны, потому что он уповал на Бога своего.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Дэниел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В Вавилоне были люди, которые ненавидели Даниила, который был взят в плен и стал премьер-министром. Они хотели убить Дэниела.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«Любой, кто поклонится чему-то другому, кроме короля, будет брошен в ров льва!» Даниил не переставал молиться три раза в день, хотя и знал об этом.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Итак, в конце концов Даниил был брошен в ров страшного льва.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Рано утром на следующее утро царь пришел в ров со львом и спросил: «Даниил! Вы в безопасности?' На самом деле царь хотел, чтобы Даниил не умирал, потому что он очень любил Даниила.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«Я в порядке, чтобы Бог защитил меня!» Дэниел не пострадал. Царь также восхвалял Бога Даниила.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стал третьим царем Израиля, сменив царя Давида.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Даниил, не поклонившийся идолам,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 конце концов его бросили в ров льва, но он был в безопасности.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Благодаря вере Даниила вавилонский царь также прославил Бога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поклоняться только Богу и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нам нужна вера, которая не служит идолам!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Такая вера может заставить других людей поверить в Бога.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 это?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один..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надежный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кто может спасти тех, кто истинно верит в Него и служит Ему.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Почему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был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 брошен в ров со львом?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что он солгал королю.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что он не поклонился идолу короля.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что он собирался убить короля.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Потому что он плохо поклонялся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Потому что он не поклонился идолу короля.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Царь обрадовался и приказал вытащить Даниила из рва. И когда Даниил был поднят из рва, не оказалось на нем никакой раны, потому что он уповал на Бога своего.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Дэниел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Иона, который был внутри огромной рыбы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Господь дал большую рыбу, чтобы проглотить Иону, и находился Иона внутри рыбы три дня и три ночи.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Бог явился Ионе и сказал:</a:t>
            </a:r>
          </a:p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«Идите в великий город Ниневию и проповедуйте против него! Я избавлю их от их нечестия».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 не хотел подчиняться Богу. Он отправился за границу и поплыл в Фарсис, чтобы спастись от Бога.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послал сильный ветер, и всем им суждено было погибнуть. Моряки выбросили Иону в море. Большая рыба приплыла и проглотила его.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 каялся в своих грехах 3 дня внутри рыбы.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«Дай мне мудрость, чтобы хорошо руководить моим народом». Богу было приятно, что Соломон попросил об этом. Итак, Бог дал ему то, о чем просил Соломон.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Рыба вырвала его на сушу. Он отправился в Ниневию и неохотно прокричал им послание Бога.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Услышав Божье предупреждение, ниневитяне покаялись и искали Божьей благодати. Бог простил жителей Ниневии.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Иона не повиновался Слову Божьему.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использовал Иону, чтобы он не повиновался, и в конце концов спас ниневитян.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Бывают случаи, когда воля Божья отличается от того, что я думаю.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Божья воля всегда права.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всегда должны быть послушны воле Божией.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Кто такой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спасает тех, кто искренне раскаивается в своих грехах и просит прощения.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чьем чреве находился Иона три дня?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Лев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Рыба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Рыба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Господь дал большую рыбу, чтобы проглотить Иону, и находился Иона внутри рыбы три дня и три ночи.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к Соломону пришли две женщины с маленьким младенцем. Они боролись за то, чтобы ребенок был ее ребенком перед королем.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Царь сказал: «Поскольку две женщины настаивают на том, что ребенок — ее ребенок, разрежьте ребенка пополам и отдайте половину одной, а половину другой!»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 женщина была полна сострадания к своему сыну. Поэтому она сказала: «Отдайте ей живого ребенка. Не убивайте его!» Услышав это, Соломон решил, что эта женщина — его настоящая мать. Кинг сказал: «Отдайте ей ребенка. Она настоящая мать!»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просил мудрого сердца, а не богатства или власти.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управлять своей страной.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молиться Богу не только за себя, но и за служение другим.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того как Давид закончил разговор с Саулом, Ионафан стал един духом с Давидом и полюбил его как самого себя.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Царств 18: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это тот, кто может дать нам мудрость, которую вы не можете получить от мира.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 чем Соломон просил Бога?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здоровье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мудрость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мудрость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Царь Соломон был больше богатства и мудрости, чем все другие цари земли.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9: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33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Храм имени Божия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приказал построить храм Имени Господня и царский дворец для себя.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пожелал построить храм Богу, как приказал его отец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Поэтому он приказал искусным плотникам принести для храма лучшие деревья.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 приготовил камни для храма. Он попросил искусных мастеров принести большие, великолепные и крепкие камни.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Некоторые мастера украсили храм Божий цветными одеждами и золотой нитью.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храм Божий был закончен, Соломон и все израильтяне с великой радостью поклонились Богу.</a:t>
            </a:r>
            <a:r xmlns:a="http://schemas.openxmlformats.org/drawingml/2006/main">
              <a:rPr lang="r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«О Господь Бог! Приходите и царствуйте нами здесь!»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стал оставаться во дворце. Он встретил Ионафана, сына царя Саула.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и его народ проявили свою любовь к Богу, построив прекрасный храм Господу Богу.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Церковь – это место, где мы встречаемся с Богом и можем показать свое сердце любви к Богу.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любить нашу церковь.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— это тот, кто ищет поклонников и благословляет их.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сделали Соломон и Израиль, чтобы выразить свою любовь к Богу?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святилище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святилище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приказал построить храм Имени Господня и царский дворец для себя.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34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Вороны, приносящие хлеб и мясо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/>
              <a:t>Ты будешь пить из потока, и я приказал воронам кормить тебя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Был царь по имени Ахав, который был очень нечестивцем перед Богом. Пророк Илия передал Ахаву слово Божие.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«Не будет дождя на земле!» При этом Ахав попытался убить его. Бог заставил его спрятаться от царя Ахава.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убежал в землю, о которой сказал Бог.</a:t>
            </a:r>
          </a:p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он не мог найти там еды.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приказал воронам кормить там Илию. Вороны приносили ему хлеб и мясо утром и вечером, и он пил из потока.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Джонатану очень нравился Дэвид. Ионафан стал единым духом с Давидом.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повиновался Божьему слову, рискуя своей жизнью, и он пережил удивительный опыт Божьей защиты.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Злой царь Ахав не любил подчиняться слову Божьему. Итак, он попытался убить Божьего пророка Илию, который сказал слово Божье.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удивительным образом защитил и позаботился об Илие!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 должны подчиняться и провозглашать слово Божье в любых обстоятельствах, как Илия.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обязательно защитит нас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Кто такой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— это тот, кто удивительным образом заботится о тех, кто повинуется и соблюдает Его слова.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Кто принес Илии поесть?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лошадь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дракон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ворон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ворон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/>
              <a:t>Ты будешь пить из потока, и я приказал воронам кормить тебя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35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Мука и масло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4400"/>
              <a:t>не был израсходован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Иди сейчас же в Сарепту Сидонскую и оставайся там. Я повелел вдове в том месте снабдить тебя пищей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было дождя в Израиле, как сказал Господь Бог. Поэтому людям нечего было есть.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Бог послал Илию к вдове, жившей в Сарепте.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попросил ее испечь себе хлеб, оставив ей лишь горстку муки и немного масла.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Ионафан дал Давиду свой меч и стрелы. Это означало, что он действительно верил в Дэвида.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Хотя у нее и не было достаточно муки и масла, на которые они жили, она, по словам Илии, испекла немного хлеба и дала его сначала Илии, а сама испекла для себя.</a:t>
            </a:r>
            <a:r xmlns:a="http://schemas.openxmlformats.org/drawingml/2006/main">
              <a:rPr lang="r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Затем, как ни удивительно, банка с мукой и кувшин с маслом были</a:t>
            </a:r>
            <a:r xmlns:a="http://schemas.openxmlformats.org/drawingml/2006/main">
              <a:rPr lang="r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 израсходован.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Однажды ее сын умер. Но Господь Бог позволил мальчику вернуться к нему и жить. Она воздала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Вдова предложила немного муки и масла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Богу.</a:t>
            </a:r>
            <a:r xmlns:a="http://schemas.openxmlformats.org/drawingml/2006/main">
              <a:rPr lang="r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она получила много благословений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 пределами воображения.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Иногда наступает момент, когда нам нужно отдать что-то важное Богу.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Бог благословляет нас через это приношение и жертву.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Кто такой 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— это тот, кто обеспечивает нас всем, что нам нужно для жизни: едой, одеждой, домом и т. 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 кому Бог сказал идти Илии??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священник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общий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вдова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Иди сейчас же в Сарепту Сидонскую и оставайся там. Я повелел вдове в том месте снабдить тебя пищей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36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400"/>
              <a:t>Огонь упал с небес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ниспал огонь Господень и сжег жертву, дрова, камни и землю, а также поглотил воду во рве.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послал Илию к нечестивому израильскому царю Ахаву. «Вы узнаете, кто такой настоящий Бог!»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сражался против 850 лжепророков идолопоклонников. «Бог, который отвечает огнем, — настоящий Бог!»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Ионафан отдал свою драгоценную одежду Давиду. Это показало глубокую дружбу Ионафана с Давидом.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пророков призвали имя своего бога и танцевали вокруг алтаря, но ответного огня не последовало.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Настала очередь Илии. Илия молился небесам. Затем сошёл огонь Божий и сжег жертву на алтаре.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«Иегова — настоящий Бог!» Израильский народ покаялся в своих грехах и воздал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Ложные боги ничего не могли сделать.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Для</a:t>
            </a:r>
            <a:r xmlns:a="http://schemas.openxmlformats.org/drawingml/2006/main">
              <a:rPr lang="r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они</a:t>
            </a:r>
            <a:r xmlns:a="http://schemas.openxmlformats.org/drawingml/2006/main">
              <a:rPr lang="r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имел</a:t>
            </a:r>
            <a:r xmlns:a="http://schemas.openxmlformats.org/drawingml/2006/main">
              <a:rPr lang="r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нет</a:t>
            </a:r>
            <a:r xmlns:a="http://schemas.openxmlformats.org/drawingml/2006/main">
              <a:rPr lang="r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власть.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Всемогущий.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можем пережить Его удивительные чудеса, если полагаемся на Него и верим в Него.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/>
              <a:t>Кто такой 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— настоящий, живой и действующий Бог, отличающийся от ложных идолов.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Что упало с неба, когда Илия молился?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снег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огонь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огонь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ниспал огонь Господень и сжег жертву, дрова, камни и землю, а также поглотил воду во рве.</a:t>
            </a:r>
            <a:r xmlns:a="http://schemas.openxmlformats.org/drawingml/2006/main">
              <a:rPr lang="r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король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НЕТ. 37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Нееман исцелился от проказы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сошел он, и окунулся в Иордане семь раз, как сказал ему человек Божий, и тело его обновилось и стало чистым, как у юноши.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Царств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был командующим войском царя Арамейского, но у него была проказа. Он пошел к Елисею, который был пророком Израиля, чтобы он был восстановлен.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несколько раз попадал в смертельно опасные ситуации, поскольку царь Саул пытался его убить. Однако он смог избежать этих опасностей с помощью Джонатана.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Елисей не пошел ему навстречу, а просто сказал: «Пойди, омойся семь раз в реке Иордан».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рассердился на слово Елисея. Но его слуги сказали ему: «Пойди к реке и окуни свое тело, пожалуйста».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семь раз окунулся в Иордан, как сказали Елисей и его слуги.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Затем, как ни удивительно, его плоть восстановилась и стала чистой.</a:t>
            </a:r>
          </a:p>
          <a:p>
            <a:r xmlns:a="http://schemas.openxmlformats.org/drawingml/2006/main">
              <a:rPr lang="r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вернулся к Елисею и воздал славу Богу.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Нееман услышал Елисея, который был человеком Божьим, и повиновался его слову, он был благословлен очищением от проказы.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Нам следует жить не по своей воле,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по воле Божией.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мы живем и повинуемся Слову Божьему,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можем быть благословлены обильными благословениями, которые Бог может дать нам.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Тот, Кто может исцелить любую болезнь. Он Всемогущий Бог, который может исцелить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Сколько раз Нееман окунался в реку Иордан?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три раза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один раз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пять раз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семь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семь раз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сошел он, и окунулся в Иордане семь раз, как сказал ему человек Божий, и тело его обновилось и стало чистым, как у юноши.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Царств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38 Слово Божье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400"/>
              <a:t>Ремонт храма божьего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Поэтому царь Иоас призвал священника Иодая и других священников и спросил их: «Почему вы не возмещаете ущерб, причиненный храму? Не берите больше денег у своих казначеев, а отдайте их на починку храма».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короля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Ионафан выбрал не свое эгоистичное желание, а своего друга Давида.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 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будем хорошим другом для нашего друга.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Иоас, царь Иудеи, задумал восстановить храм Божий, который остался поврежденным.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на ремонт храма бюджета не хватило. Иоас решил получить пожертвование на восстановление храма Божия.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Люди, любившие Бога, искренне жертвовали деньги на ремонт храма.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Деньги, собранные на ремонт храма, были отданы работникам, и они отремонтировали храм совершенно честно.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"Ух ты! Какой красивый храм!» Иоас обрадовался, думая, что Бог будет угоден.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Иоас считал храм Божий драгоценным местом, где люди поклонялись Богу.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Церковь – это место, где Бог присутствует, когда мы поклоняемся Ему.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Итак, мы должны любить церковь и очень дорожить ею.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ставит каждого из нас как Свой Святой Храм.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встречает тех, кто поклоняется Ему.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Что Иоас решил исправить?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его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комната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Святой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Святой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Поэтому царь Иоас призвал священника Иодая и других священников и спросил их: «Почему вы не возмещаете ущерб, причиненный храму? Не берите больше денег у своих казначеев, а отдайте их на починку храма».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короля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39 Слово Божие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/>
              <a:t>Неемия, восстановивший стену Иерусалима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тот, кто дает нам хороших друзей.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Благодарите Бога за то, что он дал нам хороших друзей!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Я ответил царю: «Если это угодно царю и если твой слуга нашел благосклонность в его глазах, пусть он отправит меня в город в Иудее, где похоронены мои отцы, чтобы я мог восстановить его».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Персидский царь дал разрешение царскому виночерпию Неемии восстановить разрушенный город и цитадель.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вернулся в Иерусалим со многими израильтянами и восстановил с ними стену Иерусалима.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их беспокоили другие племена, которым не нравилось возрождение израильтян. Кроме того, многие израильтяне разразились жалобами.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 просил помощи у Бога. Бог дал ему силу и смелость выполнить эту работу.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Наконец, Неемия завершил восстановление стены Иерусалима силами израильтян. Закончив стену, он и его люди радостно поклонились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Сегодняшний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 завершил восстановление стены с помощью Божией, хотя беспорядков было много.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Выполняя Божью работу, мы можем столкнуться с трудными ситуациями.</a:t>
            </a:r>
          </a:p>
          <a:p>
            <a:pPr xmlns:a="http://schemas.openxmlformats.org/drawingml/2006/main" algn="ctr"/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Однако если Бог с нами и мы будем с Ним, мы сможем преодолеть все эти трудности.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3200"/>
              <a:t>Бог?</a:t>
            </a:r>
            <a:r xmlns:a="http://schemas.openxmlformats.org/drawingml/2006/main">
              <a:rPr lang="r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rgbClr val="C00000"/>
                </a:solidFill>
              </a:rPr>
              <a:t>Бог это..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– это тот, кто помогает нам и дает нам силу и смелость, когда мы молимся и просим помощи в трудной ситуации.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Сегодняшняя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Почему Неемия вернулся в родной город?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путешествовать..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идти в школу..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поклоняться..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восстановить стену Иерусалима..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u" altLang="ko-KR" sz="2800">
                <a:solidFill>
                  <a:srgbClr val="FF0000"/>
                </a:solidFill>
              </a:rPr>
              <a:t>восстановить стену Иерусалима..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u" altLang="ko-KR" sz="4000">
                <a:solidFill>
                  <a:srgbClr val="FF0000"/>
                </a:solidFill>
              </a:rPr>
              <a:t>Сегодняшнее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u" altLang="ko-KR" sz="3600">
                <a:solidFill>
                  <a:schemeClr val="bg1">
                    <a:lumMod val="50000"/>
                  </a:schemeClr>
                </a:solidFill>
              </a:rPr>
              <a:t>Я ответил царю: «Если это угодно царю и если твой слуга нашел благосклонность в его глазах, пусть он отправит меня в город в Иудее, где похоронены мои отцы, чтобы я мог восстановить его».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r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