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o"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o" altLang="ko-KR" b="1">
                <a:solidFill>
                  <a:schemeClr val="tx1">
                    <a:lumMod val="50000"/>
                    <a:lumOff val="50000"/>
                  </a:schemeClr>
                </a:solidFill>
              </a:rPr>
              <a:t>Maya</a:t>
            </a:r>
            <a:r xmlns:a="http://schemas.openxmlformats.org/drawingml/2006/main">
              <a:rPr lang="so" altLang="en-US" b="1">
                <a:solidFill>
                  <a:schemeClr val="tx1">
                    <a:lumMod val="50000"/>
                    <a:lumOff val="50000"/>
                  </a:schemeClr>
                </a:solidFill>
              </a:rPr>
              <a:t> </a:t>
            </a:r>
            <a:r xmlns:a="http://schemas.openxmlformats.org/drawingml/2006/main">
              <a:rPr lang="so" altLang="ko-KR" b="1">
                <a:solidFill>
                  <a:schemeClr val="tx1">
                    <a:lumMod val="50000"/>
                    <a:lumOff val="50000"/>
                  </a:schemeClr>
                </a:solidFill>
              </a:rPr>
              <a:t>31 hadalka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o" altLang="ko-KR" sz="4000"/>
              <a:t>Yoonaataan,</a:t>
            </a:r>
          </a:p>
          <a:p>
            <a:pPr xmlns:a="http://schemas.openxmlformats.org/drawingml/2006/main" algn="ctr"/>
            <a:r xmlns:a="http://schemas.openxmlformats.org/drawingml/2006/main">
              <a:rPr lang="so" altLang="ko-KR" sz="4000"/>
              <a:t>Saaxiibka Wanaagsan ee Daa'uud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o" altLang="ko-KR" sz="3200">
                <a:solidFill>
                  <a:schemeClr val="tx1">
                    <a:lumMod val="65000"/>
                    <a:lumOff val="35000"/>
                  </a:schemeClr>
                </a:solidFill>
              </a:rPr>
              <a:t>Muxuu Yoonaataan Daa'uud siin waayay?</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seef</a:t>
            </a:r>
            <a:r xmlns:a="http://schemas.openxmlformats.org/drawingml/2006/main">
              <a:rPr lang="so"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gaashaanka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falaarta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dharka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o" altLang="en-US" sz="2800">
                <a:solidFill>
                  <a:srgbClr val="FF0000"/>
                </a:solidFill>
              </a:rPr>
              <a:t>② </a:t>
            </a:r>
            <a:r xmlns:a="http://schemas.openxmlformats.org/drawingml/2006/main">
              <a:rPr lang="so" altLang="ko-KR" sz="2800">
                <a:solidFill>
                  <a:srgbClr val="FF0000"/>
                </a:solidFill>
              </a:rPr>
              <a:t>gaashaanka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40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Geesinimada Boqorada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Markaasaa boqorkii wuxuu ku yidhi, Waa maxay, Boqorad Esteer, maxaad doonaysaa? xataa tan iyo boqortooyada badhkeed ayaa lagu siin doonaa.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Esther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Waxay ahayd markii naag Yuhuudi ah oo caqli badan Esther ay ahayd boqoraddii Faaris. Si kastaba ha ahaatee, Haamaan wuxuu damcay inuu Yuhuudda baabi'iyo isagoo adeegsanaya sharciga boqorka.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Waxay ku fikirtay, 'Waxaa laga yaabaa in la i dilo haddaan boqorka u dhawaado iyadoon boqorku ii yeedhin. Si kastaba ha ahaatee, waxay go'aansatay inay u tagto boqorka si ay u weydiisato dadkeeda si ay u badbaadiyaan, inkastoo ay sharci darro tahay.</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Laakiinse markuu arkay Boqorad Esteer oo barxadda dhex taagan ayuu aad ugu farxay oo ku yidhi, Maxaad weyddiisanaysaa? waan ku siinayaa.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Boqorku waxa daaha ka qaaday shirqoolkii Haamaan ee ahaa inuu Yuhuuda baabi'iyo. Taasina waxay keentay in boqorku naco oo la dilo.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"Mahadsanid, Rabbiyow, na ilaali!" Dhiiranaanta boqoradda Esther aawadeed, Yuhuuddu waa la badbaadiyey.</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chemeClr val="tx1">
                    <a:lumMod val="65000"/>
                    <a:lumOff val="35000"/>
                  </a:schemeClr>
                </a:solidFill>
              </a:rPr>
              <a:t>In kastoo Esteer la dili lahaa, waxay Ilaahay ka bariday inuu dadkeeda si geesinimo leh u badbaadiyo.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Ilaah wuxuu Yuhuudda dhibaatada kaga badbaadiyey baryada Esteer xigmaddiisa iyo xooggiisa yaabka leh.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Aan rumaysno oo aan ka filano gargaarka yaabka leh ee Ilaah iyo badbaadada nolol maalmeedkeena.</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kan ilaaliya oo caawiya dadkiisa ilaa dhamaadka.</a:t>
            </a:r>
            <a:r xmlns:a="http://schemas.openxmlformats.org/drawingml/2006/main">
              <a:rPr lang="so"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o" altLang="ko-KR" sz="3600">
                <a:solidFill>
                  <a:schemeClr val="tx1">
                    <a:lumMod val="65000"/>
                    <a:lumOff val="35000"/>
                  </a:schemeClr>
                </a:solidFill>
              </a:rPr>
              <a:t>Illahay ayaa i ilaalinaya oo i caawinaya ilaa dhammaadka adduunka.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200">
                <a:solidFill>
                  <a:schemeClr val="tx1">
                    <a:lumMod val="65000"/>
                    <a:lumOff val="35000"/>
                  </a:schemeClr>
                </a:solidFill>
              </a:rPr>
              <a:t>Maxaa ku dhacay Esther markay boqorkii u tagtay iyadoon loo yeedhin?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Waxay ahayd in la dilo.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Waa laga saaray.</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Way la kulmi kari wayday boqorkii.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Waxay u sheegi kartaa boqorka waxay rabto inay codsato.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Waxay u sheegi kartaa boqorka waxay rabto inay codsato.</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Oo Daa'uudna markuu dhammeeyey lahadliddii Saa'uul ayaa Yoonaataan ruuxii Daa'uud la noqday, oo isna wuxuu isaga u jeclaaday sida naftiisa oo kale.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1 Samuu'eel 18:</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Markaasaa boqorkii wuxuu ku yidhi, Waa maxay, Boqorad Esteer, maxaad doonaysaa? xataa tan iyo boqortooyada badhkeed ayaa lagu siin doonaa.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Esther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o" altLang="ko-KR" b="1">
                <a:solidFill>
                  <a:schemeClr val="tx1">
                    <a:lumMod val="50000"/>
                    <a:lumOff val="50000"/>
                  </a:schemeClr>
                </a:solidFill>
              </a:rPr>
              <a:t>No. 41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o" altLang="ko-KR" sz="4400"/>
              <a:t>Ayuub oo Ilaahay ku manaystay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Oo dalkii Cuusna waxaa degganaa nin magiciisa Ayuub la odhan jiray. Ninkaasu wuxuu ahaa mid qumman oo qumman; Ilaah buu ka cabsaday, xumaantana wuu ka dheeraa.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Ayuub</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Ayuub oo degganaa dhulka Cuus ee dalka bari ayaa ahaa kan ugu taajirsan. Ilaah buu ka cabsaday oo qummanaan iyo qummanaan lahayn.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Maxaa yeelay, Ayuub waad barakaysay, wuuna kaa cabsaday. Ayuub miyuu Ilaah uga cabsadaa wax aan waxba ahayn? Shaydaanku wuxuu damcay inuu Ayuub tijaabiyo.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o" altLang="ko-KR" sz="2400">
                <a:solidFill>
                  <a:schemeClr val="tx1">
                    <a:lumMod val="65000"/>
                    <a:lumOff val="35000"/>
                  </a:schemeClr>
                </a:solidFill>
              </a:rPr>
              <a:t>Shaydaanku wax walba habeen buu qaatay, caruurtiisii iyo hantidiisii oo dhan. Wuxuu noqday ninka aduunka ugu liita.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o" altLang="ko-KR" sz="2600">
                <a:solidFill>
                  <a:schemeClr val="tx1">
                    <a:lumMod val="65000"/>
                    <a:lumOff val="35000"/>
                  </a:schemeClr>
                </a:solidFill>
              </a:rPr>
              <a:t>Naagtiisii ayaa ka tagtay iyadoo leh, "Ilaah habaar oo dhimo!" Ayuub saaxiibbadiis ayaa u yimid, oo way ashtakeeyeen, Laakiinse Ayuub weligii buu Ilaah isku halleeyey.</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o" altLang="ko-KR" sz="2600">
                <a:solidFill>
                  <a:schemeClr val="tx1">
                    <a:lumMod val="65000"/>
                    <a:lumOff val="35000"/>
                  </a:schemeClr>
                </a:solidFill>
              </a:rPr>
              <a:t>Waxay ahayd waayihii darxumada iyo qadhaadhka. Si kastaba ha ahaatee Ayuub imtixaankii waa ku soo baxay oo Ilaah wuxuu siiyey barako ka sii weyn tii hore. Wuxuu noqday nin Alle ka cabsada si ka duwan sidii hore.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o" altLang="ko-KR" sz="3200">
                <a:solidFill>
                  <a:schemeClr val="tx1">
                    <a:lumMod val="65000"/>
                    <a:lumOff val="35000"/>
                  </a:schemeClr>
                </a:solidFill>
              </a:rPr>
              <a:t>In kastoo Ayuub nin qumman yahay, Shayddaan baa isaga dhibay.</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In kasta oo ay jiraan dhibaatooyin, Ayuub Ilaah buu rumaystay oo Ilaah buu u dulqaatay.</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Dhibaatooyinkaas ayaa laga yaabaa inay nagu soo wajahan yihiin.</a:t>
            </a:r>
          </a:p>
          <a:p>
            <a:pPr xmlns:a="http://schemas.openxmlformats.org/drawingml/2006/main" algn="ctr"/>
            <a:r xmlns:a="http://schemas.openxmlformats.org/drawingml/2006/main">
              <a:rPr lang="so" altLang="ko-KR" sz="3200">
                <a:solidFill>
                  <a:schemeClr val="tx1">
                    <a:lumMod val="65000"/>
                    <a:lumOff val="35000"/>
                  </a:schemeClr>
                </a:solidFill>
              </a:rPr>
              <a:t>Waqtigaas waa in aan Alle rumayno oo aan ku sabrino Alle.</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Illahay waa kan</a:t>
            </a:r>
          </a:p>
          <a:p>
            <a:r xmlns:a="http://schemas.openxmlformats.org/drawingml/2006/main">
              <a:rPr lang="so" altLang="ko-KR" sz="3600">
                <a:solidFill>
                  <a:schemeClr val="tx1">
                    <a:lumMod val="65000"/>
                    <a:lumOff val="35000"/>
                  </a:schemeClr>
                </a:solidFill>
              </a:rPr>
              <a:t>yaa inaga dhigi kara taajir ama faqiir sida uu rabo.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32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Sulaymaan oo Xikmad hadiyad ahaan u helay.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Kee baa ka khaldan Ayuub?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Taajir buu ahaa.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Wuxuu ku noolaa dhulka bari.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Wuxuu ahaa boqor.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Ilaah buu ka cabsaday.</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o" altLang="en-US" sz="2800">
                <a:solidFill>
                  <a:srgbClr val="FF0000"/>
                </a:solidFill>
              </a:rPr>
              <a:t>③ </a:t>
            </a:r>
            <a:r xmlns:a="http://schemas.openxmlformats.org/drawingml/2006/main">
              <a:rPr lang="so" altLang="ko-KR" sz="2800">
                <a:solidFill>
                  <a:srgbClr val="FF0000"/>
                </a:solidFill>
              </a:rPr>
              <a:t>Wuxuu ahaa boqor.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Oo dalkii Cuusna waxaa degganaa nin magiciisa Ayuub la odhan jiray. Ninkaasu wuxuu ahaa mid qumman oo qumman; Ilaahay buu ka cabsaday, xumaantana wuu ka dheeraa.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Ayuub</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MAYA 42 Hadalka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Daanyeel wuu diiday inuu cuno cuntadii Boqorka.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Daanyeelna wuxuu goostay inuusan isku nijaasayn cuntada boqorka iyo khamrigaba;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Daniel</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Daanyeel iyo saddexdiisii saaxiibba waxa loo keenay Baabuloon iyagoo maxaabiis ah. Markaasaa boqorkii wuxuu amiirradiisii ku amray inay wax baraan oo uu siiyo cuntada iyo khamriga boqorka.</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400">
                <a:solidFill>
                  <a:schemeClr val="tx1">
                    <a:lumMod val="65000"/>
                    <a:lumOff val="35000"/>
                  </a:schemeClr>
                </a:solidFill>
              </a:rPr>
              <a:t>"Waxaan rabnaa inaanan cunin cunto uu sharciga Ilaahay mamnuucay!" Daanyeel iyo saddexdiisii saaxiibba waxay amiirkii sare weyddiisteen inayan sidan isku nijaasayn.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Daanyeel iyo saddexdii saaxiibbadood waxay cuneen khudaar iyo biyo halkii ay ka cuni lahaayeen cunto la siiyo Idol. Illahay wuu qiimeeyay oo caqli badan siiyay.</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"Intee bay caqli badan yihiin!" Boqorku waxa uu la yaabay in ay ka caafimaad iyo caqli badan yihiin dhallinyaradii kale ee cuntay cuntada boqorka.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Tan iyo markaas Daanyeel iyo saddexdiisii saaxiibba waxay u tashadeen waxyaalihii waaweynaa oo Baabuloon, oo waxay quduus ku noqdeen Ilaah hortiisa.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200">
                <a:solidFill>
                  <a:schemeClr val="tx1">
                    <a:lumMod val="65000"/>
                    <a:lumOff val="35000"/>
                  </a:schemeClr>
                </a:solidFill>
              </a:rPr>
              <a:t>Daanyeel iyo saddexdiisii saaxiibba waxay go'aansadeen inay sharciga Ilaahay ku dhawraan xataa xaaladda maxaabiista.</a:t>
            </a:r>
          </a:p>
          <a:p>
            <a:r xmlns:a="http://schemas.openxmlformats.org/drawingml/2006/main">
              <a:rPr lang="so" altLang="ko-KR" sz="3200">
                <a:solidFill>
                  <a:schemeClr val="tx1">
                    <a:lumMod val="65000"/>
                    <a:lumOff val="35000"/>
                  </a:schemeClr>
                </a:solidFill>
              </a:rPr>
              <a:t>Dabadeedna way ka caafimaad iyo caqli badnaayeen raggii kale ee cunay cuntada boqorka.</a:t>
            </a:r>
          </a:p>
          <a:p>
            <a:r xmlns:a="http://schemas.openxmlformats.org/drawingml/2006/main">
              <a:rPr lang="so" altLang="ko-KR" sz="3200">
                <a:solidFill>
                  <a:schemeClr val="tx1">
                    <a:lumMod val="65000"/>
                    <a:lumOff val="35000"/>
                  </a:schemeClr>
                </a:solidFill>
              </a:rPr>
              <a:t>Waa inaan Ilaahay adeecno xaalad kasta.</a:t>
            </a:r>
          </a:p>
          <a:p>
            <a:r xmlns:a="http://schemas.openxmlformats.org/drawingml/2006/main">
              <a:rPr lang="so" altLang="ko-KR" sz="3200">
                <a:solidFill>
                  <a:schemeClr val="tx1">
                    <a:lumMod val="65000"/>
                    <a:lumOff val="35000"/>
                  </a:schemeClr>
                </a:solidFill>
              </a:rPr>
              <a:t>Ma jiro wax ka muhiimsan in Ilaah la jeclaado.</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Boqor Sulaymaan maalka iyo xigmaddaba wuu kaga weynaa boqorradii dunida oo dhan.</a:t>
            </a:r>
            <a:r xmlns:a="http://schemas.openxmlformats.org/drawingml/2006/main">
              <a:rPr lang="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Taariikhdii 9:</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Hay'ada Caafimaadka Aduunka</a:t>
            </a:r>
            <a:r xmlns:a="http://schemas.openxmlformats.org/drawingml/2006/main">
              <a:rPr lang="so" altLang="en-US" sz="3200"/>
              <a:t> </a:t>
            </a:r>
            <a:r xmlns:a="http://schemas.openxmlformats.org/drawingml/2006/main">
              <a:rPr lang="so" altLang="ko-KR" sz="3200"/>
              <a:t>waa</a:t>
            </a:r>
            <a:r xmlns:a="http://schemas.openxmlformats.org/drawingml/2006/main">
              <a:rPr lang="so" altLang="en-US" sz="3200"/>
              <a:t> </a:t>
            </a: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Illahay waa kan meel walba isku mar ahaan kara (meel walba oo ay joogaan). Waana weyne.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Cunto noocee ah ayay Daanyeel iyo saddexdii saaxiibba cuneen beddelkii cuntada boqorka?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biyaha iyo khudaarta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buskudka iyo kookaha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noodle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bariis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① </a:t>
            </a:r>
            <a:r xmlns:a="http://schemas.openxmlformats.org/drawingml/2006/main">
              <a:rPr lang="so" altLang="ko-KR" sz="2800">
                <a:solidFill>
                  <a:srgbClr val="FF0000"/>
                </a:solidFill>
              </a:rPr>
              <a:t>biyaha iyo khudaarta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Daanyeelna wuxuu goostay inuusan isku nijaasayn cuntada boqorka iyo khamrigaba;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Daniel</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43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Daanyeel Godka libaaxa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Markaasaa boqorkii aad u farxay, oo wuxuu amray in Daanyeel godka laga soo bixiyo. Oo Daanyeel markii bohol laga soo qaaday, nabar kuma arag, maxaa yeelay, wuxuu isku halleeyey Ilaahiisa.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Daniel</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6:</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Baabuloon waxaa joogay dad necbaa Daanyeel, oo maxaabiis ahaan loo kaxaystay oo noqday ra'iisul wasaare. Waxay rabeen inay dilaan Daanyeel.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400">
                <a:solidFill>
                  <a:schemeClr val="tx1">
                    <a:lumMod val="65000"/>
                    <a:lumOff val="35000"/>
                  </a:schemeClr>
                </a:solidFill>
              </a:rPr>
              <a:t>"Qofkii u sujuudaa wax aan boqorka ahayn, waxaa lagu dhex tuuri doonaa godka libaaxa!" Daanyeel ma joojin tukashada saddex jeer maalintii, in kastoo uu garanayay.</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Haddaba aakhirkii, Daanyeel waxaa lagu dhex tuuray godkii libaaxa ee cabsida lahaa.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Markaasaa boqorkii subaxdii dambe yimid god libaax oo wuxuu ku yidhi, Daanyeel! ma nabad qabtaa? Dhab ahaantii, boqorku wuxuu rabay Daanyeel inuusan dhiman sababtoo ah aad buu u jeclaa Daanyeel.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"Waan fiicanahay in Ilaah i ilaaliyo!" Daniel ma dhaawacmin. Boqorku wuxuu kaloo ammaanay Ilaaha Daanyeel.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Sulaymaan wuxuu noqday boqorkii saddexaad ee reer binu Israa'iil oo boqor ka ahaa Daa'uud.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chemeClr val="tx1">
                    <a:lumMod val="65000"/>
                    <a:lumOff val="35000"/>
                  </a:schemeClr>
                </a:solidFill>
              </a:rPr>
              <a:t>Daanyeel oo aan sanamyo u sujuudin</a:t>
            </a:r>
          </a:p>
          <a:p>
            <a:pPr xmlns:a="http://schemas.openxmlformats.org/drawingml/2006/main" algn="ctr"/>
            <a:r xmlns:a="http://schemas.openxmlformats.org/drawingml/2006/main">
              <a:rPr lang="so" altLang="ko-KR" sz="3200">
                <a:solidFill>
                  <a:schemeClr val="tx1">
                    <a:lumMod val="65000"/>
                    <a:lumOff val="35000"/>
                  </a:schemeClr>
                </a:solidFill>
              </a:rPr>
              <a:t>aakhirkii, waxa lagu tuuray godkii libaaxa, balse wuu nabad galay.</a:t>
            </a:r>
          </a:p>
          <a:p>
            <a:pPr xmlns:a="http://schemas.openxmlformats.org/drawingml/2006/main" algn="ctr"/>
            <a:r xmlns:a="http://schemas.openxmlformats.org/drawingml/2006/main">
              <a:rPr lang="so" altLang="ko-KR" sz="3200">
                <a:solidFill>
                  <a:schemeClr val="tx1">
                    <a:lumMod val="65000"/>
                    <a:lumOff val="35000"/>
                  </a:schemeClr>
                </a:solidFill>
              </a:rPr>
              <a:t>Rumaysad Daanyeel aawadiis, boqorkii Baabuloon ayaa sidoo kale Ilaah ammaanay</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Waa in aan caabudno Ilaah kaliya iyo</a:t>
            </a:r>
          </a:p>
          <a:p>
            <a:pPr xmlns:a="http://schemas.openxmlformats.org/drawingml/2006/main" algn="ctr"/>
            <a:r xmlns:a="http://schemas.openxmlformats.org/drawingml/2006/main">
              <a:rPr lang="so" altLang="ko-KR" sz="3200">
                <a:solidFill>
                  <a:schemeClr val="tx1">
                    <a:lumMod val="65000"/>
                    <a:lumOff val="35000"/>
                  </a:schemeClr>
                </a:solidFill>
              </a:rPr>
              <a:t>waa inaan helnaa iimaan aan sanamyada u adeegin!</a:t>
            </a:r>
          </a:p>
          <a:p>
            <a:pPr xmlns:a="http://schemas.openxmlformats.org/drawingml/2006/main" algn="ctr"/>
            <a:r xmlns:a="http://schemas.openxmlformats.org/drawingml/2006/main">
              <a:rPr lang="so" altLang="ko-KR" sz="3200">
                <a:solidFill>
                  <a:schemeClr val="tx1">
                    <a:lumMod val="65000"/>
                    <a:lumOff val="35000"/>
                  </a:schemeClr>
                </a:solidFill>
              </a:rPr>
              <a:t>Rumayntaas oo kale waxay dadka kale ka dhigi kartaa inay Ilaah rumaystaan.</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Ilaah waa?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 mahad leh..</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mid la isku halleyn karo</a:t>
            </a:r>
            <a:r xmlns:a="http://schemas.openxmlformats.org/drawingml/2006/main">
              <a:rPr lang="so" altLang="en-US" sz="3600">
                <a:solidFill>
                  <a:schemeClr val="tx1">
                    <a:lumMod val="65000"/>
                    <a:lumOff val="35000"/>
                  </a:schemeClr>
                </a:solidFill>
              </a:rPr>
              <a:t> </a:t>
            </a:r>
            <a:r xmlns:a="http://schemas.openxmlformats.org/drawingml/2006/main">
              <a:rPr lang="so" altLang="ko-KR" sz="3600">
                <a:solidFill>
                  <a:schemeClr val="tx1">
                    <a:lumMod val="65000"/>
                    <a:lumOff val="35000"/>
                  </a:schemeClr>
                </a:solidFill>
              </a:rPr>
              <a:t>yaa badbaadin kara kuwa si dhab ah u rumeeyey isaga oo u adeega.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Waa maxay sababta</a:t>
            </a:r>
            <a:r xmlns:a="http://schemas.openxmlformats.org/drawingml/2006/main">
              <a:rPr lang="so" altLang="en-US" sz="3600">
                <a:solidFill>
                  <a:schemeClr val="tx1">
                    <a:lumMod val="65000"/>
                    <a:lumOff val="35000"/>
                  </a:schemeClr>
                </a:solidFill>
              </a:rPr>
              <a:t> </a:t>
            </a:r>
            <a:r xmlns:a="http://schemas.openxmlformats.org/drawingml/2006/main">
              <a:rPr lang="so" altLang="ko-KR" sz="3600">
                <a:solidFill>
                  <a:schemeClr val="tx1">
                    <a:lumMod val="65000"/>
                    <a:lumOff val="35000"/>
                  </a:schemeClr>
                </a:solidFill>
              </a:rPr>
              <a:t>ahaa</a:t>
            </a:r>
            <a:r xmlns:a="http://schemas.openxmlformats.org/drawingml/2006/main">
              <a:rPr lang="so" altLang="en-US" sz="3600">
                <a:solidFill>
                  <a:schemeClr val="tx1">
                    <a:lumMod val="65000"/>
                    <a:lumOff val="35000"/>
                  </a:schemeClr>
                </a:solidFill>
              </a:rPr>
              <a:t> </a:t>
            </a:r>
            <a:r xmlns:a="http://schemas.openxmlformats.org/drawingml/2006/main">
              <a:rPr lang="so" altLang="ko-KR" sz="3600">
                <a:solidFill>
                  <a:schemeClr val="tx1">
                    <a:lumMod val="65000"/>
                    <a:lumOff val="35000"/>
                  </a:schemeClr>
                </a:solidFill>
              </a:rPr>
              <a:t>Daanyeel lagu tuuray bohoshii libaaxa?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Waayo been buu u sheegay boqorka.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Waayo, uma uu sujuudin sanamkii boqorka.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Waayo, wuxuu doonayay inuu boqorka dilo.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Maxaa yeelay isagu si wanaagsan Ilaah ugumuu caabudin.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② </a:t>
            </a:r>
            <a:r xmlns:a="http://schemas.openxmlformats.org/drawingml/2006/main">
              <a:rPr lang="so" altLang="ko-KR" sz="2800">
                <a:solidFill>
                  <a:srgbClr val="FF0000"/>
                </a:solidFill>
              </a:rPr>
              <a:t>Waayo, uma uu sujuudin sanamkii boqorka.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Markaasaa boqorkii aad u farxay, oo wuxuu amray in Daanyeel godka laga soo bixiyo. Oo Daanyeel markii bohol laga soo qaaday, nabar kuma arag, maxaa yeelay, wuxuu isku halleeyey Ilaahiisa.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Daniel</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6:</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44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Yoonis, oo ku jiray gudaha kalluunka weyn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Laakiinse Rabbigu wuxuu Yoonis u keenay kalluun weyn oo liqa; oo Yoonis wuxuu kalluunka ku jiray saddex maalmood iyo saddex habeen.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Yoonis</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Maalin maalmaha ka mid ah ayaa Ilaah u muuqday Yoonis oo ku yidhi,</a:t>
            </a:r>
          </a:p>
          <a:p>
            <a:r xmlns:a="http://schemas.openxmlformats.org/drawingml/2006/main">
              <a:rPr lang="so" altLang="ko-KR" sz="2500">
                <a:solidFill>
                  <a:schemeClr val="tx1">
                    <a:lumMod val="65000"/>
                    <a:lumOff val="35000"/>
                  </a:schemeClr>
                </a:solidFill>
              </a:rPr>
              <a:t>Tag magaalada weyn oo Nineweh, oo wax ka gees ah ku wacdiya. Waxaan iyaga ka samatabbixin doonaa xumaantooda.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Yoonis ma uu rabin inuu addeeco Ilaah. Markaasuu dibadda u baxay, oo wuxuu u dhoofay Tarshiish inuu Ilaah ka cararo.</a:t>
            </a:r>
            <a:r xmlns:a="http://schemas.openxmlformats.org/drawingml/2006/main">
              <a:rPr lang="so"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400">
                <a:solidFill>
                  <a:schemeClr val="tx1">
                    <a:lumMod val="65000"/>
                    <a:lumOff val="35000"/>
                  </a:schemeClr>
                </a:solidFill>
              </a:rPr>
              <a:t>Laakiin, Ilaah wuxuu soo diray dabayl weyn oo kulligoodna waxay ahayd inay dhintaan. Badmaaxiyiintu waxay Yoonis ku tuureen badda. Kalluun weyn ayaa u yimid oo liqay.</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Yoonis wuxuu ka towbad keenay dembigiisii muddo 3 maalmood ah gudaha kalluunka.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"I sii caqli aan dadkayga si wanaagsan ugu hoggaamiyo." Oo Ilaah waa ku farxay inuu Sulaymaan taas weyddiistay. Haddaba, Ilaah wuxuu siiyey wixii Sulaymaan weydiiyey.</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400">
                <a:solidFill>
                  <a:schemeClr val="tx1">
                    <a:lumMod val="65000"/>
                    <a:lumOff val="35000"/>
                  </a:schemeClr>
                </a:solidFill>
              </a:rPr>
              <a:t>Kalluunkii ayaa ku mantagay dhul engegan. Nineweh buu tegey oo wuxuu ku qayliyey farriintii Ilaah isagoo aan raalli ka ahayn.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Markii ay maqleen digniintii Ilaah, reer Nineweyi way toobad keeneen oo waxay doondooneen nimcada Ilaah. Ilaah waa cafiyey dadka Nineweh.</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chemeClr val="tx1">
                    <a:lumMod val="65000"/>
                    <a:lumOff val="35000"/>
                  </a:schemeClr>
                </a:solidFill>
              </a:rPr>
              <a:t>Yoonis wuxuu caasiyay Eraygii Ilaahay.</a:t>
            </a:r>
          </a:p>
          <a:p>
            <a:pPr xmlns:a="http://schemas.openxmlformats.org/drawingml/2006/main" algn="ctr"/>
            <a:r xmlns:a="http://schemas.openxmlformats.org/drawingml/2006/main">
              <a:rPr lang="so" altLang="ko-KR" sz="3200">
                <a:solidFill>
                  <a:schemeClr val="tx1">
                    <a:lumMod val="65000"/>
                    <a:lumOff val="35000"/>
                  </a:schemeClr>
                </a:solidFill>
              </a:rPr>
              <a:t>Laakiin Ilaah wuxuu u adeegsaday Yoonis si uu u caasiyo oo uu ugu dambeyntii badbaadiyey reer Ninewe.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Waxaa jira waqtiyo ay doonista Eebbe ka duwan tahay sida aan u malaynayo.</a:t>
            </a:r>
          </a:p>
          <a:p>
            <a:pPr xmlns:a="http://schemas.openxmlformats.org/drawingml/2006/main" algn="ctr"/>
            <a:r xmlns:a="http://schemas.openxmlformats.org/drawingml/2006/main">
              <a:rPr lang="so" altLang="ko-KR" sz="3200">
                <a:solidFill>
                  <a:schemeClr val="tx1">
                    <a:lumMod val="65000"/>
                    <a:lumOff val="35000"/>
                  </a:schemeClr>
                </a:solidFill>
              </a:rPr>
              <a:t>Laakiin doonista Ilaah mar walba waa sax.</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Waa inaan mar walba addeecnaa doonista Eebbe.</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Waa kuma Ilaah?</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Eebbana waa kan badbaadiya kuwa si dhab ah uga toobad keena dembigooda, dambi dhaafna warsada.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Yuunus yaa caloosha ku jiray 3 maalmood?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Libaax</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Maroodiga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Ey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Kaluunka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Kaluunka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Laakiinse Rabbigu wuxuu Yoonis u keenay kalluun weyn oo liqa; oo Yoonis wuxuu kalluunka ku jiray saddex maalmood iyo saddex habeen.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Yoonis</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Maalin maalmaha ka mid ah ayaa Nabi Suleymaan u yimid labo dumar ah oo wata ilmo yar. Waxay ku dagaalameen in ilmuhu yahay ilmaheeda boqorka hortiisa.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Boqorkii ayaa yidhi, maxaa yeelay, laba dumar ah ayaa ku adkaystay inuu ilmuhu yahay ilmaheeda, ilmaha laba u kala goo, badhna mid kale sii.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Naag baa wiilkeeda u naxariisatay. Markaasay tidhi, Ii ilmaha nool iyada. Sulaymaan markuu taas maqlay, naagtu waa hooyadiis runta ah. Boqorkii ayaa yidhi, “Ii ilmaha iyada. Waa hooyo dhab ah!”</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600">
                <a:solidFill>
                  <a:schemeClr val="tx1">
                    <a:lumMod val="65000"/>
                    <a:lumOff val="35000"/>
                  </a:schemeClr>
                </a:solidFill>
              </a:rPr>
              <a:t>Sulaymaan wuxuu weyddiistay qalbi xigmad leh ee ma uu doonay maal ama xoog</a:t>
            </a:r>
          </a:p>
          <a:p>
            <a:pPr xmlns:a="http://schemas.openxmlformats.org/drawingml/2006/main" algn="ctr"/>
            <a:r xmlns:a="http://schemas.openxmlformats.org/drawingml/2006/main">
              <a:rPr lang="so" altLang="ko-KR" sz="3600">
                <a:solidFill>
                  <a:schemeClr val="tx1">
                    <a:lumMod val="65000"/>
                    <a:lumOff val="35000"/>
                  </a:schemeClr>
                </a:solidFill>
              </a:rPr>
              <a:t>si uu u xukumo dalkiisa.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o" altLang="ko-KR" sz="3600">
                <a:solidFill>
                  <a:schemeClr val="tx1">
                    <a:lumMod val="65000"/>
                    <a:lumOff val="35000"/>
                  </a:schemeClr>
                </a:solidFill>
              </a:rPr>
              <a:t>Waa inaan Ilaah u barinno nafteena oo keliya laakiin sidoo kale inaan u adeegno kuwa kale.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Oo Daa'uudna markuu dhammeeyey lahadliddii Saa'uul ayaa Yoonaataan ruuxii Daa'uud la noqday, oo isna wuxuu isaga u jeclaaday sida naftiisa oo kale.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1 Samuu'eel 18:</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Ilaahow..</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kan ina siin kara xikmad aadan ka heli karin adduunka.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Muxuu Sulaymaan Ilaahay ka baryay?</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cunto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maal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caafimaadka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xikmad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xikmad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Boqor Sulaymaan maalka iyo xigmaddaba wuu kaga weynaa boqorradii dunida oo dhan.</a:t>
            </a:r>
            <a:r xmlns:a="http://schemas.openxmlformats.org/drawingml/2006/main">
              <a:rPr lang="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Taariikhdii 9:</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33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Macbadka Magaca Ilaah</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Sulaymaan wuxuu amray in loo dhiso macbud magaca Rabbiga aawadiis, iyo guri boqornimo.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Taariikhdii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Sulaymaan wuxuu damcay inuu Ilaah u dhiso macbud sidii aabbihiis, Daa'uud amray.</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Sidaas daraaddeed, wuxuu amray nijaarro xirfad leh inay keenaan geedaha ugu wanaagsan macbudka.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Oo macbudkii wuxuu u diyaariyey dhagaxyo. Wuxuu ka codsaday farsamoyaqaanno xirfad leh inay keenaan dhagaxyo waaweyn, qurux badan oo xooggan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Farsamoyaqaannada qaarkood ayaa macbudka Ilaah ku sharraxay dhar midab leh iyo dun dahab 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Oo markii macbudkii Ilaah dhammaaday ayaa Sulaymaan iyo raggii reer binu Israa'iil oo dhammu waxay Ilaah ku caabudeen farxad weyn.</a:t>
            </a:r>
            <a:r xmlns:a="http://schemas.openxmlformats.org/drawingml/2006/main">
              <a:rPr lang="so" altLang="en-US" sz="2600">
                <a:solidFill>
                  <a:schemeClr val="tx1">
                    <a:lumMod val="65000"/>
                    <a:lumOff val="35000"/>
                  </a:schemeClr>
                </a:solidFill>
              </a:rPr>
              <a:t> </a:t>
            </a:r>
            <a:r xmlns:a="http://schemas.openxmlformats.org/drawingml/2006/main">
              <a:rPr lang="so" altLang="ko-KR" sz="2600">
                <a:solidFill>
                  <a:schemeClr val="tx1">
                    <a:lumMod val="65000"/>
                    <a:lumOff val="35000"/>
                  </a:schemeClr>
                </a:solidFill>
              </a:rPr>
              <a:t>“Rabbiyow Ilaahayow! Kaalay oo halkan nagu boqor.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Markaasaa Daa'uud gurigiisii degay. Wuxuu la kulmay Yoonaataan oo ahaa ina Boqor Saa'uul.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600">
                <a:solidFill>
                  <a:schemeClr val="tx1">
                    <a:lumMod val="65000"/>
                    <a:lumOff val="35000"/>
                  </a:schemeClr>
                </a:solidFill>
              </a:rPr>
              <a:t>Sulaymaan iyo dadkiisii waxay muujiyeen qalbi jacayl ay Ilaah u qabaan, iyagoo macbud qurux badan u dhisay Rabbiga Ilaaha 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o" altLang="ko-KR" sz="3600">
                <a:solidFill>
                  <a:schemeClr val="tx1">
                    <a:lumMod val="65000"/>
                    <a:lumOff val="35000"/>
                  </a:schemeClr>
                </a:solidFill>
              </a:rPr>
              <a:t>Kaniisaddu waa meel aan ku kulano Ilaah oo aan muujin karno qalbigeenna jacaylka Ilaah.</a:t>
            </a:r>
          </a:p>
          <a:p>
            <a:pPr xmlns:a="http://schemas.openxmlformats.org/drawingml/2006/main" algn="ctr"/>
            <a:r xmlns:a="http://schemas.openxmlformats.org/drawingml/2006/main">
              <a:rPr lang="so" altLang="ko-KR" sz="3600">
                <a:solidFill>
                  <a:schemeClr val="tx1">
                    <a:lumMod val="65000"/>
                    <a:lumOff val="35000"/>
                  </a:schemeClr>
                </a:solidFill>
              </a:rPr>
              <a:t>Waa inaan jecelnahay kaniisadeena.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Ilaahow..</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kan baadha kuwa caabuda oo barakeeya.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o" altLang="ko-KR" sz="4000">
                <a:solidFill>
                  <a:srgbClr val="FF0000"/>
                </a:solidFill>
              </a:rPr>
              <a:t>Kediska maanta</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3600">
                <a:solidFill>
                  <a:schemeClr val="tx1">
                    <a:lumMod val="65000"/>
                    <a:lumOff val="35000"/>
                  </a:schemeClr>
                </a:solidFill>
              </a:rPr>
              <a:t>Maxay Sulaymaan iyo Israa'iil sameeyeen si ay u muujiyaan jacaylka ay Ilaah u qabaan?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2800">
                <a:solidFill>
                  <a:schemeClr val="tx1">
                    <a:lumMod val="65000"/>
                    <a:lumOff val="35000"/>
                  </a:schemeClr>
                </a:solidFill>
              </a:rPr>
              <a:t>① </a:t>
            </a:r>
            <a:r xmlns:a="http://schemas.openxmlformats.org/drawingml/2006/main">
              <a:rPr lang="so" altLang="en-US" sz="2800">
                <a:solidFill>
                  <a:schemeClr val="tx1">
                    <a:lumMod val="65000"/>
                    <a:lumOff val="35000"/>
                  </a:schemeClr>
                </a:solidFill>
              </a:rPr>
              <a:t>Sanam</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2800">
                <a:solidFill>
                  <a:schemeClr val="tx1">
                    <a:lumMod val="65000"/>
                    <a:lumOff val="35000"/>
                  </a:schemeClr>
                </a:solidFill>
              </a:rPr>
              <a:t>② </a:t>
            </a:r>
            <a:r xmlns:a="http://schemas.openxmlformats.org/drawingml/2006/main">
              <a:rPr lang="so" altLang="en-US" sz="2800">
                <a:solidFill>
                  <a:schemeClr val="tx1">
                    <a:lumMod val="65000"/>
                    <a:lumOff val="35000"/>
                  </a:schemeClr>
                </a:solidFill>
              </a:rPr>
              <a:t>Qasriga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2800">
                <a:solidFill>
                  <a:schemeClr val="tx1">
                    <a:lumMod val="65000"/>
                    <a:lumOff val="35000"/>
                  </a:schemeClr>
                </a:solidFill>
              </a:rPr>
              <a:t>③ </a:t>
            </a:r>
            <a:r xmlns:a="http://schemas.openxmlformats.org/drawingml/2006/main">
              <a:rPr lang="so" altLang="en-US" sz="2800">
                <a:solidFill>
                  <a:schemeClr val="tx1">
                    <a:lumMod val="65000"/>
                    <a:lumOff val="35000"/>
                  </a:schemeClr>
                </a:solidFill>
              </a:rPr>
              <a:t>magaalada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2800">
                <a:solidFill>
                  <a:schemeClr val="tx1">
                    <a:lumMod val="65000"/>
                    <a:lumOff val="35000"/>
                  </a:schemeClr>
                </a:solidFill>
              </a:rPr>
              <a:t>④ </a:t>
            </a:r>
            <a:r xmlns:a="http://schemas.openxmlformats.org/drawingml/2006/main">
              <a:rPr lang="so" altLang="en-US" sz="2800">
                <a:solidFill>
                  <a:schemeClr val="tx1">
                    <a:lumMod val="65000"/>
                    <a:lumOff val="35000"/>
                  </a:schemeClr>
                </a:solidFill>
              </a:rPr>
              <a:t>meesha quduuska ah</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o" altLang="en-US" sz="2800">
                <a:solidFill>
                  <a:srgbClr val="FF0000"/>
                </a:solidFill>
              </a:rPr>
              <a:t>④ </a:t>
            </a:r>
            <a:r xmlns:a="http://schemas.openxmlformats.org/drawingml/2006/main">
              <a:rPr lang="so" altLang="en-US" sz="2800">
                <a:solidFill>
                  <a:srgbClr val="FF0000"/>
                </a:solidFill>
              </a:rPr>
              <a:t>meesha quduuska ah</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Sulaymaan wuxuu amray in loo dhiso macbud magaca Rabbiga aawadiis, iyo guri boqornimo.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Taariikhdii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34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Tukayaasha Rooti iyo Hilibka Keenay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t>Waxaad ka cabbi doontaa durdurka, oo tukayaashana waxaan ku amray inay halkaas kugu quudiyaan.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700">
                <a:solidFill>
                  <a:schemeClr val="tx1">
                    <a:lumMod val="65000"/>
                    <a:lumOff val="35000"/>
                  </a:schemeClr>
                </a:solidFill>
              </a:rPr>
              <a:t>Waxaa jiray boqor Axaab la odhan jiray oo Ilaah hortiisa aad ugu xumaa. Nebi Eliiyaah ayaa ereygii Ilaah u dhiibay Axaab.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"Dhulka roob kuma di'i doono!" Markaasaa Axaab damcay inuu dilo. Oo Ilaah baa ka qariyey Boqor Axaab.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Markaasaa Eliiyaah u cararay dalkii Ilaah u sheegay.</a:t>
            </a:r>
          </a:p>
          <a:p>
            <a:r xmlns:a="http://schemas.openxmlformats.org/drawingml/2006/main">
              <a:rPr lang="so" altLang="ko-KR" sz="2800">
                <a:solidFill>
                  <a:schemeClr val="tx1">
                    <a:lumMod val="65000"/>
                    <a:lumOff val="35000"/>
                  </a:schemeClr>
                </a:solidFill>
              </a:rPr>
              <a:t>Laakiin, ma uu helin wax cunto ah oo uu halkaas ka cuno.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Ilaah wuxuu ku amray tukayaasha inay halkaas ku quudiyaan Eliiyaah. Tukayaasha ayaa subax iyo galabba u keeni jiray kibis iyo hilib, oo uu durdurka ka cabbo.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Yoonaataan aad buu u jeclaa Daa'uud. Yoonaataan ruux ahaan buu la noqday Daa'uud.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Eliiyaah wuxuu addeecay ereyga Ilaah isagoo halis u gelinaya naftiisa, wuxuuna la kulmay waayo-aragnimo cajiib ah oo ku saabsan ilaalinta Ilaah.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2800">
                <a:solidFill>
                  <a:schemeClr val="tx1">
                    <a:lumMod val="65000"/>
                    <a:lumOff val="35000"/>
                  </a:schemeClr>
                </a:solidFill>
              </a:rPr>
              <a:t>Boqorkii sharka lahaa, Axaab ma jeclayn inuu addeeco ereyga Ilaah. Sidaa darteed, wuxuu isku dayay inuu dilo nebigii Ilaah, Eliiyaah oo u sheegay ereyga Ilaah.</a:t>
            </a:r>
            <a:r xmlns:a="http://schemas.openxmlformats.org/drawingml/2006/main">
              <a:rPr lang="so"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o" altLang="ko-KR" sz="2800">
                <a:solidFill>
                  <a:schemeClr val="tx1">
                    <a:lumMod val="65000"/>
                    <a:lumOff val="35000"/>
                  </a:schemeClr>
                </a:solidFill>
              </a:rPr>
              <a:t>Laakiin, Ilaah si yaab leh buu u ilaaliyey oo u daryeelay Eliiyaah!</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o" altLang="ko-KR" sz="2800">
                <a:solidFill>
                  <a:schemeClr val="tx1">
                    <a:lumMod val="65000"/>
                    <a:lumOff val="35000"/>
                  </a:schemeClr>
                </a:solidFill>
              </a:rPr>
              <a:t>Waa inaan addeecnaa oo ku dhawaaqno ereyga Ilaah xaalad kasta sida Eliiyaah oo kale.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o" altLang="ko-KR" sz="2800">
                <a:solidFill>
                  <a:schemeClr val="tx1">
                    <a:lumMod val="65000"/>
                    <a:lumOff val="35000"/>
                  </a:schemeClr>
                </a:solidFill>
              </a:rPr>
              <a:t>Waa hubaal in ilaahay ina ilaalin doono</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Waa kuma Ilaah ?</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kan u daryeela kuwa addeeca oo xajiya erayadiisa si yaab leh.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Yaa Eliiyaah u keenay wax uu cuno?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faras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gorgor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masduulaagii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tuke </a:t>
            </a:r>
            <a:r xmlns:a="http://schemas.openxmlformats.org/drawingml/2006/main">
              <a:rPr lang="so"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tuke </a:t>
            </a:r>
            <a:r xmlns:a="http://schemas.openxmlformats.org/drawingml/2006/main">
              <a:rPr lang="so" altLang="ko-KR" sz="2800">
                <a:solidFill>
                  <a:srgbClr val="FF0000"/>
                </a:solidFill>
              </a:rPr>
              <a:t>_</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t>Waxaad ka cabbi doontaa durdurka, oo tukayaashana waxaan ku amray inay halkaas kugu quudiyaan.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35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Daqiiqda iyo saliidda</a:t>
            </a:r>
          </a:p>
          <a:p>
            <a:pPr xmlns:a="http://schemas.openxmlformats.org/drawingml/2006/main" algn="ctr"/>
            <a:r xmlns:a="http://schemas.openxmlformats.org/drawingml/2006/main">
              <a:rPr lang="so" altLang="ko-KR" sz="4400"/>
              <a:t>looma isticmaalin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Haddaba waxaad tagtaa Sarefta oo Siidoon, oo halkaas iska joog. naag carmal ah oo meeshaas joogta waxaan ku amray inay cunto kuu siiso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Reer binu Israa'iil roob kuma di'in sidii Rabbiga Ilaah ahu yidhi. Markaa ma jirin cunto ay dadku cunaan.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Rabbiga Ilaah ahu wuxuu Eliiyaah u diray naag carmal ah oo Sareftaad degganayd.</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Markaasaa Eliiyaah wuxuu iyadii ka baryay inuu kibis ugu sameeyo sacab muggiis oo bur ah iyo in yar oo saliid ah oo iyada u hadhay.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Markaasaa Yoonaataan Daa'uud siiyey seeftiisii iyo fallaadhiisii. Waxay ka dhigan tahay inuu runtii rumaysnaa Daa'uud.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In kastoo ayan haysan daqiiq iyo saliid ay ku noolaayeen oo ku filan, sidii Eliiyaah yidhi, ayay kibis samaysay, oo waxay marka hore siisay Eliiyaah oo ay is-hor taagtay.</a:t>
            </a:r>
            <a:r xmlns:a="http://schemas.openxmlformats.org/drawingml/2006/main">
              <a:rPr lang="so" altLang="en-US" sz="2600">
                <a:solidFill>
                  <a:schemeClr val="tx1">
                    <a:lumMod val="65000"/>
                    <a:lumOff val="35000"/>
                  </a:schemeClr>
                </a:solidFill>
              </a:rPr>
              <a:t> </a:t>
            </a:r>
            <a:r xmlns:a="http://schemas.openxmlformats.org/drawingml/2006/main">
              <a:rPr lang="so" altLang="ko-KR" sz="2600">
                <a:solidFill>
                  <a:schemeClr val="tx1">
                    <a:lumMod val="65000"/>
                    <a:lumOff val="35000"/>
                  </a:schemeClr>
                </a:solidFill>
              </a:rPr>
              <a:t>Dabadeed, waxaa yaab leh, weelkii burka ahaa iyo weelkii saliidda ahaa</a:t>
            </a:r>
            <a:r xmlns:a="http://schemas.openxmlformats.org/drawingml/2006/main">
              <a:rPr lang="so" altLang="en-US" sz="2600">
                <a:solidFill>
                  <a:schemeClr val="tx1">
                    <a:lumMod val="65000"/>
                    <a:lumOff val="35000"/>
                  </a:schemeClr>
                </a:solidFill>
              </a:rPr>
              <a:t> </a:t>
            </a:r>
            <a:r xmlns:a="http://schemas.openxmlformats.org/drawingml/2006/main">
              <a:rPr lang="so" altLang="ko-KR" sz="2600">
                <a:solidFill>
                  <a:schemeClr val="tx1">
                    <a:lumMod val="65000"/>
                    <a:lumOff val="35000"/>
                  </a:schemeClr>
                </a:solidFill>
              </a:rPr>
              <a:t>aan la isticmaalin.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Maalin ayaa wiilkeedii dhintay. Laakiinse Rabbiga Ilaah ahu wiilka nafta ha ku soo celiso oo noolaado. Ilaah bay ammaantay.</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chemeClr val="tx1">
                    <a:lumMod val="65000"/>
                    <a:lumOff val="35000"/>
                  </a:schemeClr>
                </a:solidFill>
              </a:rPr>
              <a:t>Naagtii laga dhintay waxay bixisay in yar oo bur ah iyo saliid</a:t>
            </a:r>
          </a:p>
          <a:p>
            <a:pPr xmlns:a="http://schemas.openxmlformats.org/drawingml/2006/main" algn="ctr"/>
            <a:r xmlns:a="http://schemas.openxmlformats.org/drawingml/2006/main">
              <a:rPr lang="so" altLang="ko-KR" sz="3200">
                <a:solidFill>
                  <a:schemeClr val="tx1">
                    <a:lumMod val="65000"/>
                    <a:lumOff val="35000"/>
                  </a:schemeClr>
                </a:solidFill>
              </a:rPr>
              <a:t>ilaah baan ku leeyahay.</a:t>
            </a:r>
            <a:r xmlns:a="http://schemas.openxmlformats.org/drawingml/2006/main">
              <a:rPr lang="so"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Dabadeed, waxay heshay barako badan</a:t>
            </a:r>
          </a:p>
          <a:p>
            <a:pPr xmlns:a="http://schemas.openxmlformats.org/drawingml/2006/main" algn="ctr"/>
            <a:r xmlns:a="http://schemas.openxmlformats.org/drawingml/2006/main">
              <a:rPr lang="so" altLang="ko-KR" sz="3200">
                <a:solidFill>
                  <a:schemeClr val="tx1">
                    <a:lumMod val="65000"/>
                    <a:lumOff val="35000"/>
                  </a:schemeClr>
                </a:solidFill>
              </a:rPr>
              <a:t>ka baxsan mala-awaalka.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Mararka qaarkood, waxaa jiri doona daqiiqad aan ku siinno wax muhiim ah Ilaah.</a:t>
            </a:r>
          </a:p>
          <a:p>
            <a:pPr xmlns:a="http://schemas.openxmlformats.org/drawingml/2006/main" algn="ctr"/>
            <a:r xmlns:a="http://schemas.openxmlformats.org/drawingml/2006/main">
              <a:rPr lang="so" altLang="ko-KR" sz="3200">
                <a:solidFill>
                  <a:schemeClr val="tx1">
                    <a:lumMod val="65000"/>
                    <a:lumOff val="35000"/>
                  </a:schemeClr>
                </a:solidFill>
              </a:rPr>
              <a:t>Dabadeedna, Ilaahay wax badan ayuu inagu barakeeyey qurbaankan iyo allabarkan.</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Waa kuma Ilaah?</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waa kan ina siiya wax kasta oo aan u baahan nahay si aan ugu noolaanno cunto, dhar, iyo guri, iwm.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200">
                <a:solidFill>
                  <a:schemeClr val="tx1">
                    <a:lumMod val="65000"/>
                    <a:lumOff val="35000"/>
                  </a:schemeClr>
                </a:solidFill>
              </a:rPr>
              <a:t>Yaa ilaah ku yidhi Eliiyaah u tag??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boqor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wadaad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carmal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guud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③ </a:t>
            </a:r>
            <a:r xmlns:a="http://schemas.openxmlformats.org/drawingml/2006/main">
              <a:rPr lang="so" altLang="ko-KR" sz="2800">
                <a:solidFill>
                  <a:srgbClr val="FF0000"/>
                </a:solidFill>
              </a:rPr>
              <a:t>carmal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Haddaba waxaad tagtaa Sarefta oo Siidoon, oo halkaas iska joog. naag carmal ah oo meeshaas joogta waxaan ku amray inay cunto kuu siiso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o" altLang="ko-KR" b="1">
                <a:solidFill>
                  <a:schemeClr val="tx1">
                    <a:lumMod val="50000"/>
                    <a:lumOff val="50000"/>
                  </a:schemeClr>
                </a:solidFill>
              </a:rPr>
              <a:t>No. 36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o" altLang="ko-KR" sz="4400"/>
              <a:t>Dabkii ayaa ka soo dhacay Samada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Markaasaa Rabbiga dabkiisii soo dhacay, oo wuxuu gubay allabarigii, iyo qoryihii, iyo dhagxantii, iyo ciiddii, oo xataa biyihii godka ku jirayna wuu leefleefay.</a:t>
            </a:r>
            <a:r xmlns:a="http://schemas.openxmlformats.org/drawingml/2006/main">
              <a:rPr lang="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Ilaah wuxuu Eliiyaah u soo diray boqorkii sharka lahaa ee Axaab oo reer binu Israa'iil ahaa. "Waxaad baran doontaa kan Ilaaha dhabta 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Eliiyaah wuxuu la diriray 850 nebiyo been ah oo sanam caabudi jiray. "Ilaaha dab ku jawaabaa waa Ilaah run 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Markaasaa Yoonaataan wuxuu Daa'uud siiyey dharkiisii qaaliga ahaa. Waxay muujisay saaxiibtinimada qoto dheer ee Yoonaataan ee Daa'uud.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850 nebi ayaa ku dhawaaqay magaca ilaahood oo ku dheeshalay badelka laakiin ma jirin jawaab dab 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o" altLang="ko-KR" sz="2800">
                <a:solidFill>
                  <a:schemeClr val="tx1">
                    <a:lumMod val="65000"/>
                    <a:lumOff val="35000"/>
                  </a:schemeClr>
                </a:solidFill>
              </a:rPr>
              <a:t>Waxay ahayd marki Ilyaas. Ilyaas wuxuu u duceeyey xaggii jannada. Markaasaa dabkii Ilaah soo dhacay oo wuxuu ku dul gubay allabariga dushiisa.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o" altLang="ko-KR" sz="2600">
                <a:solidFill>
                  <a:schemeClr val="tx1">
                    <a:lumMod val="65000"/>
                    <a:lumOff val="35000"/>
                  </a:schemeClr>
                </a:solidFill>
              </a:rPr>
              <a:t>"Rabbigu waa Ilaaha runta ah!" Reer binu Israa'iil way toobad keeneen dembiyadoodii oo waxay ammaaneen Ilaah.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o" altLang="ko-KR" sz="3200">
                <a:solidFill>
                  <a:schemeClr val="tx1">
                    <a:lumMod val="65000"/>
                    <a:lumOff val="35000"/>
                  </a:schemeClr>
                </a:solidFill>
              </a:rPr>
              <a:t>ilaahyada beenta ahi waxba ma samayn karaan.</a:t>
            </a:r>
          </a:p>
          <a:p>
            <a:pPr xmlns:a="http://schemas.openxmlformats.org/drawingml/2006/main" algn="ctr"/>
            <a:r xmlns:a="http://schemas.openxmlformats.org/drawingml/2006/main">
              <a:rPr lang="so" altLang="ko-KR" sz="3200">
                <a:solidFill>
                  <a:schemeClr val="tx1">
                    <a:lumMod val="65000"/>
                    <a:lumOff val="35000"/>
                  </a:schemeClr>
                </a:solidFill>
              </a:rPr>
              <a:t>Waayo</a:t>
            </a:r>
            <a:r xmlns:a="http://schemas.openxmlformats.org/drawingml/2006/main">
              <a:rPr lang="so" altLang="en-US" sz="3200">
                <a:solidFill>
                  <a:schemeClr val="tx1">
                    <a:lumMod val="65000"/>
                    <a:lumOff val="35000"/>
                  </a:schemeClr>
                </a:solidFill>
              </a:rPr>
              <a:t> </a:t>
            </a:r>
            <a:r xmlns:a="http://schemas.openxmlformats.org/drawingml/2006/main">
              <a:rPr lang="so" altLang="ko-KR" sz="3200">
                <a:solidFill>
                  <a:schemeClr val="tx1">
                    <a:lumMod val="65000"/>
                    <a:lumOff val="35000"/>
                  </a:schemeClr>
                </a:solidFill>
              </a:rPr>
              <a:t>waxay</a:t>
            </a:r>
            <a:r xmlns:a="http://schemas.openxmlformats.org/drawingml/2006/main">
              <a:rPr lang="so" altLang="en-US" sz="3200">
                <a:solidFill>
                  <a:schemeClr val="tx1">
                    <a:lumMod val="65000"/>
                    <a:lumOff val="35000"/>
                  </a:schemeClr>
                </a:solidFill>
              </a:rPr>
              <a:t> </a:t>
            </a:r>
            <a:r xmlns:a="http://schemas.openxmlformats.org/drawingml/2006/main">
              <a:rPr lang="so" altLang="ko-KR" sz="3200">
                <a:solidFill>
                  <a:schemeClr val="tx1">
                    <a:lumMod val="65000"/>
                    <a:lumOff val="35000"/>
                  </a:schemeClr>
                </a:solidFill>
              </a:rPr>
              <a:t>lahaa</a:t>
            </a:r>
            <a:r xmlns:a="http://schemas.openxmlformats.org/drawingml/2006/main">
              <a:rPr lang="so" altLang="en-US" sz="3200">
                <a:solidFill>
                  <a:schemeClr val="tx1">
                    <a:lumMod val="65000"/>
                    <a:lumOff val="35000"/>
                  </a:schemeClr>
                </a:solidFill>
              </a:rPr>
              <a:t> </a:t>
            </a:r>
            <a:r xmlns:a="http://schemas.openxmlformats.org/drawingml/2006/main">
              <a:rPr lang="so" altLang="ko-KR" sz="3200">
                <a:solidFill>
                  <a:schemeClr val="tx1">
                    <a:lumMod val="65000"/>
                    <a:lumOff val="35000"/>
                  </a:schemeClr>
                </a:solidFill>
              </a:rPr>
              <a:t>maya</a:t>
            </a:r>
            <a:r xmlns:a="http://schemas.openxmlformats.org/drawingml/2006/main">
              <a:rPr lang="so" altLang="en-US" sz="3200">
                <a:solidFill>
                  <a:schemeClr val="tx1">
                    <a:lumMod val="65000"/>
                    <a:lumOff val="35000"/>
                  </a:schemeClr>
                </a:solidFill>
              </a:rPr>
              <a:t> </a:t>
            </a:r>
            <a:r xmlns:a="http://schemas.openxmlformats.org/drawingml/2006/main">
              <a:rPr lang="so" altLang="ko-KR" sz="3200">
                <a:solidFill>
                  <a:schemeClr val="tx1">
                    <a:lumMod val="65000"/>
                    <a:lumOff val="35000"/>
                  </a:schemeClr>
                </a:solidFill>
              </a:rPr>
              <a:t>awood.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Ilaah baa Qaadir ah.</a:t>
            </a:r>
          </a:p>
          <a:p>
            <a:pPr xmlns:a="http://schemas.openxmlformats.org/drawingml/2006/main" algn="ctr"/>
            <a:r xmlns:a="http://schemas.openxmlformats.org/drawingml/2006/main">
              <a:rPr lang="so" altLang="ko-KR" sz="3200">
                <a:solidFill>
                  <a:schemeClr val="tx1">
                    <a:lumMod val="65000"/>
                    <a:lumOff val="35000"/>
                  </a:schemeClr>
                </a:solidFill>
              </a:rPr>
              <a:t>Waxaynu la kulmi karnaa mucjisooyinkiisa yaabka leh marka aynu isku tashano oo rumaysno.</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o" altLang="ko-KR" sz="3200"/>
              <a:t>Waa kuma Ilaah?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Isagu waa Ilaaha runta ah oo nool oo shaqeeya oo ka duwan sanamyada beenta ah.</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o" altLang="ko-KR" sz="3200">
                <a:solidFill>
                  <a:schemeClr val="tx1">
                    <a:lumMod val="65000"/>
                    <a:lumOff val="35000"/>
                  </a:schemeClr>
                </a:solidFill>
              </a:rPr>
              <a:t>Maxaa samada ka soo dhacay markuu Eliyaas tukanayay?</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baraf</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roob</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dhagax</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dab</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dab</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Markaasaa Rabbiga dabkiisii soo dhacay, oo wuxuu gubay allabarigii, iyo qoryihii, iyo dhagxantii, iyo ciiddii, oo xataa biyihii godka ku jirayna wuu leefleefay.</a:t>
            </a:r>
            <a:r xmlns:a="http://schemas.openxmlformats.org/drawingml/2006/main">
              <a:rPr lang="s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o" altLang="ko-KR" sz="2800">
                <a:solidFill>
                  <a:schemeClr val="tx1">
                    <a:lumMod val="65000"/>
                    <a:lumOff val="35000"/>
                  </a:schemeClr>
                </a:solidFill>
              </a:rPr>
              <a:t>1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MAYA 37 Hadalka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Nacamaan baras buu ka bogsaday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Markaasuu dhaadhacay, oo Webi Urdun ayuu toddoba jeer liimbaday, sidii ninkii Ilaah u sheegay, oo hilibkiisiina wuu bogsaday, oo daahir buu noqday sidii wiil yar.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Boqorradii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400">
                <a:solidFill>
                  <a:schemeClr val="tx1">
                    <a:lumMod val="65000"/>
                    <a:lumOff val="35000"/>
                  </a:schemeClr>
                </a:solidFill>
              </a:rPr>
              <a:t>Nacamaan wuxuu ahaa taliyaha ciidanka boqorka Suuriya, laakiinse baras buu qabay. Wuxuu u tegey Eliishaa oo ahaa nebi reer binu Israa'iil inuu soo celiyo.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o" altLang="ko-KR" sz="2600">
                <a:solidFill>
                  <a:schemeClr val="tx1">
                    <a:lumMod val="65000"/>
                    <a:lumOff val="35000"/>
                  </a:schemeClr>
                </a:solidFill>
              </a:rPr>
              <a:t>Daa'uud dhawr jeer buu ku jiray xaalado halis ah ilaa dhimasho, waayo, Boqor Saa'uul wuxuu damcay inuu dilo. Si kastaba ha ahaatee, wuu ka baxsan karaa khatartaas isagoo kaashanaya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Markaasaa Eliishaa ka hor iman isagii, laakiinse wuxuu ku yidhi, Tag oo toddoba jeer ku maydho Webi Urdun.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Markaasaa Nacamaan aad ugu cadhooday eraygii Eliishaa. Laakiinse addoommadiisii waxay ku yidhaahdeen, Waan ku baryayaaye, xagga webiga tag, oo jidhkaaga geli.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Markaasaa Nacamaan toddoba jeer liimbaday Webi Urdun sidii ay Eliishaa iyo addoommadiisii ku yidhaahdeen.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500">
                <a:solidFill>
                  <a:schemeClr val="tx1">
                    <a:lumMod val="65000"/>
                    <a:lumOff val="35000"/>
                  </a:schemeClr>
                </a:solidFill>
              </a:rPr>
              <a:t>Dabadeed, waxaa yaab leh, hilibkiisii ayaa soo noqday oo nadiif noqday.</a:t>
            </a:r>
          </a:p>
          <a:p>
            <a:r xmlns:a="http://schemas.openxmlformats.org/drawingml/2006/main">
              <a:rPr lang="so" altLang="ko-KR" sz="2500">
                <a:solidFill>
                  <a:schemeClr val="tx1">
                    <a:lumMod val="65000"/>
                    <a:lumOff val="35000"/>
                  </a:schemeClr>
                </a:solidFill>
              </a:rPr>
              <a:t>Markaasaa Nacamaan u noqday Eliishaa, oo Ilaah buu ammaanay.</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chemeClr val="tx1">
                    <a:lumMod val="65000"/>
                    <a:lumOff val="35000"/>
                  </a:schemeClr>
                </a:solidFill>
              </a:rPr>
              <a:t>Oo Nacamaanna markuu maqlay Eliishaa oo ahaa ninkii Ilaah oo eraygiisii addeecay, oo wuxuu u duceeyey in baraskiisii laga daahiriyo.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Waa inaan ku noolaan doonistayada.</a:t>
            </a:r>
          </a:p>
          <a:p>
            <a:pPr xmlns:a="http://schemas.openxmlformats.org/drawingml/2006/main" algn="ctr"/>
            <a:r xmlns:a="http://schemas.openxmlformats.org/drawingml/2006/main">
              <a:rPr lang="so" altLang="ko-KR" sz="3200">
                <a:solidFill>
                  <a:schemeClr val="tx1">
                    <a:lumMod val="65000"/>
                    <a:lumOff val="35000"/>
                  </a:schemeClr>
                </a:solidFill>
              </a:rPr>
              <a:t>waase idamkii ilaahay.</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Marka aynu ku noolnahay oo aynu addeecno ereyga Ilaah,</a:t>
            </a:r>
          </a:p>
          <a:p>
            <a:pPr xmlns:a="http://schemas.openxmlformats.org/drawingml/2006/main" algn="ctr"/>
            <a:r xmlns:a="http://schemas.openxmlformats.org/drawingml/2006/main">
              <a:rPr lang="so" altLang="ko-KR" sz="3200">
                <a:solidFill>
                  <a:schemeClr val="tx1">
                    <a:lumMod val="65000"/>
                    <a:lumOff val="35000"/>
                  </a:schemeClr>
                </a:solidFill>
              </a:rPr>
              <a:t>Waxaynu ku barakaysnaan karnaa barako badan oo Ilaahay ina arsaaqi karo.</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rgbClr val="FF0000"/>
                </a:solidFill>
              </a:rPr>
              <a:t>Ilaahow?</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Ilaahay waa kan cudur kasta bogsiin kara. Waa Ilaaha Qaadirka ah oo ina bogsiin kara.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Immisa jeer buu Nacaman isku tuuray Webiga Urdun?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saddex jeer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hal mar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shan jeer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todoba</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waqtiyo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todoba jeer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Markaasuu dhaadhacay, oo Webi Urdun ayuu toddoba jeer liimbaday, sidii ninkii Ilaah u sheegay, oo hilibkiisiina wuu bogsaday, oo daahir buu noqday sidii wiil yar.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Boqorradii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38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400"/>
              <a:t>Dayactirka macbudka Ilaahay</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bg1">
                    <a:lumMod val="50000"/>
                  </a:schemeClr>
                </a:solidFill>
              </a:rPr>
              <a:t>Sidaas daraaddeed Boqor Yoo'aash wuxuu u yeedhay wadaadkii Yehooyaadaac ahaa iyo wadaaddadii kale, oo wuxuu ku yidhi, War maxaad u hagaajinaysaan macbudka xumaantiisa?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o" altLang="ko-KR" sz="3200">
                <a:solidFill>
                  <a:schemeClr val="tx1">
                    <a:lumMod val="65000"/>
                    <a:lumOff val="35000"/>
                  </a:schemeClr>
                </a:solidFill>
              </a:rPr>
              <a:t>Yoonaataan ma uusan dooran damaciisa iska jecel, laakiin wuxuu doortay saaxiibkiis, Daa'uud.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o" altLang="ko-KR" sz="3200">
                <a:solidFill>
                  <a:schemeClr val="tx1">
                    <a:lumMod val="65000"/>
                    <a:lumOff val="35000"/>
                  </a:schemeClr>
                </a:solidFill>
              </a:rPr>
              <a:t>Sida Yoonaataan,</a:t>
            </a:r>
          </a:p>
          <a:p>
            <a:pPr xmlns:a="http://schemas.openxmlformats.org/drawingml/2006/main" algn="ctr"/>
            <a:r xmlns:a="http://schemas.openxmlformats.org/drawingml/2006/main">
              <a:rPr lang="so" altLang="ko-KR" sz="3200">
                <a:solidFill>
                  <a:schemeClr val="tx1">
                    <a:lumMod val="65000"/>
                    <a:lumOff val="35000"/>
                  </a:schemeClr>
                </a:solidFill>
              </a:rPr>
              <a:t>aynu saaxiib wanaagsan u noqono.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err="1">
                <a:solidFill>
                  <a:schemeClr val="tx1">
                    <a:lumMod val="65000"/>
                    <a:lumOff val="35000"/>
                  </a:schemeClr>
                </a:solidFill>
              </a:rPr>
              <a:t>Yoo'aash oo ahaa boqorkii dalka Yahuudah wuxuu maanka ku hayay inuu cusboonaysiiyo macbudkii Ilaah oo xumaaday.</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Si kastaba ha ahaatee, miisaaniyadu kuma filna dayactirka macbudka. Markaasaa Yoo'aash wuxuu goostay inuu helo qurbaan lagu cusboonaysiiyo macbudka Ilaah.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Dadkii Ilaahay si dhab ah u jeclaa waxay bixiyeen lacag ay macbudka ku dayactirayaan.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Oo lacagtii macbudka lagu cusboonaysiiyey waxaa la siiyey shaqaalihii, oo si daacadnimo ah ayay macbudka ugu cusboonaysiiyeen.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“Waar! Waa maxay macbud qurux badan! Yoo'aash aad buu ugu farxay isagoo u malaynaya inuu Ilaah ka farxin doono.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600" err="1">
                <a:solidFill>
                  <a:schemeClr val="tx1">
                    <a:lumMod val="65000"/>
                    <a:lumOff val="35000"/>
                  </a:schemeClr>
                </a:solidFill>
              </a:rPr>
              <a:t>Yoo'aash wuxuu arkay macbudka Ilaah inuu yahay meel qaali ah oo dadku Ilaah ku caabudi jireen.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o" altLang="ko-KR" sz="3600">
                <a:solidFill>
                  <a:schemeClr val="tx1">
                    <a:lumMod val="65000"/>
                    <a:lumOff val="35000"/>
                  </a:schemeClr>
                </a:solidFill>
              </a:rPr>
              <a:t>Kaniisaddu waa meesha uu Ilaahay joogo marka aynu isaga caabudno.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o" altLang="ko-KR" sz="3600">
                <a:solidFill>
                  <a:schemeClr val="tx1">
                    <a:lumMod val="65000"/>
                    <a:lumOff val="35000"/>
                  </a:schemeClr>
                </a:solidFill>
              </a:rPr>
              <a:t>Markaa, waa inaan jecelnahay kaniisadda oo aan tixgelinno si aad qaali u ah.</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solidFill>
                  <a:srgbClr val="FF0000"/>
                </a:solidFill>
              </a:rPr>
              <a:t>Ilaahow?</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Ilaahay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Ilaah wuxuu mid kasta oo naga mid ah u dhigay sidii macbudkiisa Quduuska ah.</a:t>
            </a:r>
          </a:p>
          <a:p>
            <a:endParaRPr lang="en-US" altLang="ko-KR" sz="3600">
              <a:solidFill>
                <a:schemeClr val="tx1">
                  <a:lumMod val="65000"/>
                  <a:lumOff val="35000"/>
                </a:schemeClr>
              </a:solidFill>
            </a:endParaRPr>
          </a:p>
          <a:p>
            <a:r xmlns:a="http://schemas.openxmlformats.org/drawingml/2006/main">
              <a:rPr lang="so" altLang="ko-KR" sz="3600">
                <a:solidFill>
                  <a:schemeClr val="tx1">
                    <a:lumMod val="65000"/>
                    <a:lumOff val="35000"/>
                  </a:schemeClr>
                </a:solidFill>
              </a:rPr>
              <a:t>Eebbana wuxuu la kulmaa kuwa caabuda.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Muxuu Yoo'aash go'aansaday inuu hagaajiyo?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qasri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isaga</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Qol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dugsiga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Macbadka Quduuska ah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Macbadka Quduuska ah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bg1">
                    <a:lumMod val="50000"/>
                  </a:schemeClr>
                </a:solidFill>
              </a:rPr>
              <a:t>Sidaas daraaddeed Boqor Yoo'aash wuxuu u yeedhay wadaadkii Yehooyaadaac ahaa iyo wadaaddadii kale, oo wuxuu ku yidhi, War maxaad u hagaajinaysaan macbudka xumaantiisa?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2 Boqor</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b="1">
                <a:solidFill>
                  <a:schemeClr val="tx1">
                    <a:lumMod val="50000"/>
                    <a:lumOff val="50000"/>
                  </a:schemeClr>
                </a:solidFill>
              </a:rPr>
              <a:t>No. 39 Erayga Ilaah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600"/>
              <a:t>Nexemyaah, kaas oo dib u dhisay derbigii Yeruusaalem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o" altLang="ko-KR" sz="3600">
                <a:solidFill>
                  <a:srgbClr val="C00000"/>
                </a:solidFill>
              </a:rPr>
              <a:t>Ilaahow..</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o" altLang="ko-KR" sz="3600">
                <a:solidFill>
                  <a:schemeClr val="tx1">
                    <a:lumMod val="65000"/>
                    <a:lumOff val="35000"/>
                  </a:schemeClr>
                </a:solidFill>
              </a:rPr>
              <a:t>Waa kan na siiya saaxiibo wanaagsan.</a:t>
            </a:r>
          </a:p>
          <a:p>
            <a:endParaRPr lang="en-US" altLang="ko-KR" sz="3600">
              <a:solidFill>
                <a:schemeClr val="tx1">
                  <a:lumMod val="65000"/>
                  <a:lumOff val="35000"/>
                </a:schemeClr>
              </a:solidFill>
            </a:endParaRPr>
          </a:p>
          <a:p>
            <a:r xmlns:a="http://schemas.openxmlformats.org/drawingml/2006/main">
              <a:rPr lang="so" altLang="ko-KR" sz="3600">
                <a:solidFill>
                  <a:schemeClr val="tx1">
                    <a:lumMod val="65000"/>
                    <a:lumOff val="35000"/>
                  </a:schemeClr>
                </a:solidFill>
              </a:rPr>
              <a:t>Illahay ku mahad naqa asxaab wanaagsan na siiyay!</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bg1">
                    <a:lumMod val="50000"/>
                  </a:schemeClr>
                </a:solidFill>
              </a:rPr>
              <a:t>Oo anna waxaan boqorkii ku idhi, Hadday boqorku ku faraxsan tahay, oo haddaad anoo addoonkaaga ah raalli ka tahay, ha ii diro magaalada Yahuudah oo ay awowayaashay ku duugan yihiin, aan ku dhiso.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Nexemyaah</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Boqorkii Faaris wuxuu u fasaxay boqorkii Nehemiah khamriga siin jiray inuu dib u dhiso magaaladii iyo hoygii weynaa oo dunsanaa.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Nexemyaah</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Yeruusaalem bay kula soo noqdeen dad badan oo reer binu Israa'iil ah, oo waxay la dhiseen derbigii Yeruusaalem.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600">
                <a:solidFill>
                  <a:schemeClr val="tx1">
                    <a:lumMod val="65000"/>
                    <a:lumOff val="35000"/>
                  </a:schemeClr>
                </a:solidFill>
              </a:rPr>
              <a:t>Si kastaba ha ahaatee, waxaa dhibay qabiilo kale oo aan jeclayn soo noolaynta reer binu Israa'iil. Intaa waxaa dheer, dad badan oo reer binu Israa'iil ah ayaa ku dhacay ashtako.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Nexemyaah caawimo weyddiistay Ilaah. Ilaahay wuxuu siiyey awood iyo geesinnimo uu shaqada ku qabto.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2800">
                <a:solidFill>
                  <a:schemeClr val="tx1">
                    <a:lumMod val="65000"/>
                    <a:lumOff val="35000"/>
                  </a:schemeClr>
                </a:solidFill>
              </a:rPr>
              <a:t>Ugu dambayntii, Nexemyaah wuxuu dhammeeyey dib u dhiska derbiga Yeruusaalem isaga iyo reer binu Israa'iil. Markay derbigii dhammeeyeen, isaga iyo dadkiisiiba waxay caabudeen Ilaah iyagoo faraxsan.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Casharkii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600">
                <a:solidFill>
                  <a:schemeClr val="tx1">
                    <a:lumMod val="65000"/>
                    <a:lumOff val="35000"/>
                  </a:schemeClr>
                </a:solidFill>
              </a:rPr>
              <a:t>Nexemyaah wuxuu dhammeeyey dib-u-dhiskii gidaarka isagoo kaashanaya Ilaah inkasta oo ay jireen rabshado badan.</a:t>
            </a:r>
          </a:p>
          <a:p>
            <a:pPr xmlns:a="http://schemas.openxmlformats.org/drawingml/2006/main" algn="ctr"/>
            <a:r xmlns:a="http://schemas.openxmlformats.org/drawingml/2006/main">
              <a:rPr lang="so" altLang="ko-KR" sz="3600">
                <a:solidFill>
                  <a:schemeClr val="tx1">
                    <a:lumMod val="65000"/>
                    <a:lumOff val="35000"/>
                  </a:schemeClr>
                </a:solidFill>
              </a:rPr>
              <a:t>Marka aan qabano shaqada Ilaah waxaa laga yaabaa inaan la kulanno xaalado adag.</a:t>
            </a:r>
          </a:p>
          <a:p>
            <a:pPr xmlns:a="http://schemas.openxmlformats.org/drawingml/2006/main" algn="ctr"/>
            <a:r xmlns:a="http://schemas.openxmlformats.org/drawingml/2006/main">
              <a:rPr lang="so" altLang="ko-KR" sz="3600">
                <a:solidFill>
                  <a:schemeClr val="tx1">
                    <a:lumMod val="65000"/>
                    <a:lumOff val="35000"/>
                  </a:schemeClr>
                </a:solidFill>
              </a:rPr>
              <a:t>Si kastaba ha ahaatee, haddii Ilaah nala jiro oo aan isaga la jirno, waan ka gudbi karnaa dhammaan dhibaatooyinkaas.</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3200"/>
              <a:t>Ilaahow?</a:t>
            </a:r>
            <a:r xmlns:a="http://schemas.openxmlformats.org/drawingml/2006/main">
              <a:rPr lang="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rgbClr val="C00000"/>
                </a:solidFill>
              </a:rPr>
              <a:t>Allah ayaa..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Illahay waa kan ina caawiya oo na siiya awood iyo geesinnimo markaan tukanno oo aan gargaar waydiisano xaalad adag.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Kediska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tx1">
                    <a:lumMod val="65000"/>
                    <a:lumOff val="35000"/>
                  </a:schemeClr>
                </a:solidFill>
              </a:rPr>
              <a:t>Muxuu Nexemyaah magaaladiisii ugu noqday?</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① </a:t>
            </a:r>
            <a:r xmlns:a="http://schemas.openxmlformats.org/drawingml/2006/main">
              <a:rPr lang="so" altLang="ko-KR" sz="2800">
                <a:solidFill>
                  <a:schemeClr val="tx1">
                    <a:lumMod val="65000"/>
                    <a:lumOff val="35000"/>
                  </a:schemeClr>
                </a:solidFill>
              </a:rPr>
              <a:t>inaad safarto..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② </a:t>
            </a:r>
            <a:r xmlns:a="http://schemas.openxmlformats.org/drawingml/2006/main">
              <a:rPr lang="so" altLang="ko-KR" sz="2800">
                <a:solidFill>
                  <a:schemeClr val="tx1">
                    <a:lumMod val="65000"/>
                    <a:lumOff val="35000"/>
                  </a:schemeClr>
                </a:solidFill>
              </a:rPr>
              <a:t>inaad aado dugsiga..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③ </a:t>
            </a:r>
            <a:r xmlns:a="http://schemas.openxmlformats.org/drawingml/2006/main">
              <a:rPr lang="so" altLang="ko-KR" sz="2800">
                <a:solidFill>
                  <a:schemeClr val="tx1">
                    <a:lumMod val="65000"/>
                    <a:lumOff val="35000"/>
                  </a:schemeClr>
                </a:solidFill>
              </a:rPr>
              <a:t>in la cibaadeysto..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chemeClr val="tx1">
                    <a:lumMod val="65000"/>
                    <a:lumOff val="35000"/>
                  </a:schemeClr>
                </a:solidFill>
              </a:rPr>
              <a:t>④ </a:t>
            </a:r>
            <a:r xmlns:a="http://schemas.openxmlformats.org/drawingml/2006/main">
              <a:rPr lang="so" altLang="ko-KR" sz="2800">
                <a:solidFill>
                  <a:schemeClr val="tx1">
                    <a:lumMod val="65000"/>
                    <a:lumOff val="35000"/>
                  </a:schemeClr>
                </a:solidFill>
              </a:rPr>
              <a:t>in dib loo dhiso derbiga Yeruusaalem.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en-US" sz="2800">
                <a:solidFill>
                  <a:srgbClr val="FF0000"/>
                </a:solidFill>
              </a:rPr>
              <a:t>④ </a:t>
            </a:r>
            <a:r xmlns:a="http://schemas.openxmlformats.org/drawingml/2006/main">
              <a:rPr lang="so" altLang="ko-KR" sz="2800">
                <a:solidFill>
                  <a:srgbClr val="FF0000"/>
                </a:solidFill>
              </a:rPr>
              <a:t>in dib loo dhiso derbiga Yeruusaalem.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o" altLang="ko-KR" sz="4000">
                <a:solidFill>
                  <a:srgbClr val="FF0000"/>
                </a:solidFill>
              </a:rPr>
              <a:t>Erayga Maanta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o" altLang="ko-KR" sz="3600">
                <a:solidFill>
                  <a:schemeClr val="bg1">
                    <a:lumMod val="50000"/>
                  </a:schemeClr>
                </a:solidFill>
              </a:rPr>
              <a:t>Oo anna waxaan boqorkii ku idhi, Hadday boqorku ku faraxsan tahay, oo haddaad anoo addoonkaaga ah raalli ka tahay, ha ii diro magaalada Yahuudah oo ay awowayaashay ku duugan yihiin, aan ku dhiso.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o" altLang="ko-KR" sz="2800">
                <a:solidFill>
                  <a:schemeClr val="tx1">
                    <a:lumMod val="65000"/>
                    <a:lumOff val="35000"/>
                  </a:schemeClr>
                </a:solidFill>
              </a:rPr>
              <a:t>Nexemyaah</a:t>
            </a:r>
            <a:r xmlns:a="http://schemas.openxmlformats.org/drawingml/2006/main">
              <a:rPr lang="so" altLang="en-US" sz="2800">
                <a:solidFill>
                  <a:schemeClr val="tx1">
                    <a:lumMod val="65000"/>
                    <a:lumOff val="35000"/>
                  </a:schemeClr>
                </a:solidFill>
              </a:rPr>
              <a:t> </a:t>
            </a:r>
            <a:r xmlns:a="http://schemas.openxmlformats.org/drawingml/2006/main">
              <a:rPr lang="s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