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e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es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</a:t>
            </a:r>
            <a:r xmlns:a="http://schemas.openxmlformats.org/drawingml/2006/main">
              <a:rPr lang="e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/>
              <a:t>jonatán,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4000"/>
              <a:t>El buen amigo de David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no le dio Jonatán a David?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espada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flecha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ropa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escudo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40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El coraje de la reina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el rey preguntó: "¿Qué pasa, reina Ester? ¿Cuál es tu petición? Hasta la mitad del reino te será dada".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la época en que una sabia mujer judía, Ester, era reina de Persia. Sin embargo, Amán conspiró para destruir a los judíos utilizando la ley del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Ella pensó: "Me pueden matar si me acerco al rey sin que el rey me llame". Sin embargo, decidió acudir al rey para pedirle que salvara a su pueblo, aunque era ilegal.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 cuando vio a la reina Ester en el patio, se alegró mucho de ella y dijo: “¿Cuál es tu petición? Te lo daré."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rey reveló el complot de Amán para destruir a los judíos. Como resultado, el rey lo odió y lo mató.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“¡Gracias Señor por protegernos!” Gracias al valor de la reina Ester, los judíos quedaron protegidos.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Aunque Ester iba a ser ejecutada, oró a Dios para que salvara a su pueblo con valentía.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 salvó a los judíos de la crisis a través de la oración de Ester con Su maravillosa sabiduría y fuerza.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Creemos y esperemos la maravillosa ayuda y salvación de Dios en nuestra vida diaria.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quien guarda y ayuda a su pueblo hasta el fin.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me está guardando y ayudando hasta el fin del mundo.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le pasó a Ester cuando se acercó al rey sin que la llamaran?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iban a ejecutar.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expulsaron.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Ella no pudo encontrarse con el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Podía decirle al rey lo que quería pedir.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Podía decirle al rey lo que quería pedir.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Después que David terminó de hablar con Saúl, Jonatán se hizo uno en espíritu con David y lo amó como a sí mismo.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el rey preguntó: "¿Qué pasa, reina Ester? ¿Cuál es tu petición? Hasta la mitad del reino te será dada".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41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400"/>
              <a:t>Job quien fue bendecido por Dios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la tierra de Uz vivía un hombre llamado Job. Este hombre era irreprensible y recto; Temía a Dios y evitaba el mal.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Trabajo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Job, que habitaba en la tierra de Uz de la tierra oriental, era el más rico. Temía a Dios y era irreprochable y recto.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“¡Porque bendijiste a Job, él te temió! ¿Teme Job a Dios por nada? Satanás conspiró para probar a Job.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Satanás se lo llevó todo de la noche a la mañana, sus hijos y todas sus propiedades. Se convirtió en el hombre más miserable del mundo.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Su esposa lo despidió diciendo: "¡Maldice a Dios y muere!" Los amigos de Job vinieron y lo culparon, pero Job confió en Dios como siempre.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Eran tiempos de miseria y amargura. Sin embargo, Job superó la prueba y Dios le dio una bendición mucho mayor que antes. Se convirtió en un hombre que temía a Dios más que nunca.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Aunque Job era un hombre recto, Satanás le causó problemas.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pesar de las dificultades, Job creyó en Dios y tuvo paciencia en Dios.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Esas dificultades pueden venir sobre nosotros.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 ese momento, tenemos que creer en Dios y tener paciencia en Dios.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el indicado</a:t>
            </a: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quien puede hacernos ricos o pobres según su propia voluntad.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32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Salomón que recibió la Sabiduría como Don.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¿Cuál es incorrecto acerca de Job?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rico.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Vivía en la tierra del este.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un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Temía a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Era un rey.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la tierra de Uz vivía un hombre llamado Job. Este hombre era irreprensible y recto; Temía a Dios y evitaba el mal.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Trabajo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42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Daniel se negó a comer la comida de King.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Daniel resolvió no contaminarse con la comida y el vino reales, y pidió permiso al oficial principal para no contaminarse de esa manera.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y sus tres amigos fueron llevados prisioneros a Babilonia. El rey ordenó a sus funcionarios que les enseñaran dándoles comida y vino reales.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“¡No queremos comer alimentos prohibidos por la ley de Dios!” Daniel y sus tres amigos pidieron permiso al oficial principal para no contaminarse de esta manera.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y sus tres amigos comieron verduras y agua en lugar de comer los alimentos ofrecidos a Idol. Dios los valoró y les dio más sabiduría.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"¡Qué sabios son!" El rey no pudo dejar de sorprenderse de que parecieran más sanos y sabios que cualquier otro joven que comía la comida real.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Desde entonces Daniel y sus tres amigos se hicieron cargo de las cosas importantes de Babilonia y se mantuvieron santos delante de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y sus tres amigos decidieron guardar la ley de Dios incluso en la situación de prisionero.</a:t>
            </a:r>
          </a:p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Luego, se volvieron más sanos y sabios que cualquier otro hombre que comía la comida real.</a:t>
            </a:r>
          </a:p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obedecer a Dios bajo cualquier circunstancia.</a:t>
            </a:r>
          </a:p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hay nada más importante que amar a Dios.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rey Salomón era mayor en riquezas y sabiduría que todos los demás reyes de la tierra.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OMS</a:t>
            </a:r>
            <a:r xmlns:a="http://schemas.openxmlformats.org/drawingml/2006/main">
              <a:rPr lang="es" altLang="en-US" sz="3200"/>
              <a:t> </a:t>
            </a:r>
            <a:r xmlns:a="http://schemas.openxmlformats.org/drawingml/2006/main">
              <a:rPr lang="es" altLang="ko-KR" sz="3200"/>
              <a:t>es</a:t>
            </a:r>
            <a:r xmlns:a="http://schemas.openxmlformats.org/drawingml/2006/main">
              <a:rPr lang="es" altLang="en-US" sz="3200"/>
              <a:t> </a:t>
            </a:r>
            <a:r xmlns:a="http://schemas.openxmlformats.org/drawingml/2006/main">
              <a:rPr lang="es" altLang="ko-KR" sz="3200"/>
              <a:t>¿Dios?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quien puede estar en todos los lugares al mismo tiempo (omnipresencia). Y él es todopoderoso.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comida comieron Daniel y sus tres amigos en lugar de la comida del rey?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agua y verduras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galleta y coca 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agua y verduras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Daniel resolvió no contaminarse con la comida y el vino reales, y pidió permiso al oficial principal para no contaminarse de esa manera.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43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Daniel del foso del león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rey se alegró mucho y ordenó sacar a Daniel del foso. Y cuando Daniel fue sacado del foso, no se encontró en él ninguna herida, porque había confiado en su Dios.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Había gente en Babilonia que odiaba a Daniel, quien fue llevado cautivo y llegó a ser primer ministro. Querían matar a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''¡Cualquiera que se incline ante algo que no sea el rey será arrojado al foso de los leones!' Daniel no dejó de orar tres veces al día, aunque lo sabía.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Así que al final, Daniel fue arrojado al aterrador foso de los leones.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 la mañana siguiente, el rey llegó temprano al foso de los leones y preguntó: '¡Daniel! ¿Estás a salvo?' De hecho, el rey quería que Daniel no muriera porque lo amaba mucho.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“¡Estoy bien si Dios me protege!” Daniel no resultó herido. El rey también alabó al Dios de Daniel.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se convirtió en el tercer rey de Israel, sucediendo al rey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que no se postró ante los ídolos,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Finalmente, fue arrojado al foso de los leones, pero estaba a salvo.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Debido a la fe de Daniel, el rey de Babilonia también alabó a Dios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adorar sólo a Dios y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¡Tenemos una fe que no sirve a los ídolos!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Ese tipo de fe puede hacer que otras personas crean en Dios.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 es?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 el indicado..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confiable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quién puede salvar a los que verdaderamente creen en Él y le sirven.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qué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era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¿Daniel arrojado al foso de los leones?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le mintió al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no se postró ante el ídolo del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iba a matar al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Porque no adoraba bien a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Porque no se postró ante el ídolo del rey.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rey se alegró mucho y ordenó sacar a Daniel del foso. Y cuando Daniel fue sacado del foso, no se encontró en él ninguna herida, porque había confiado en su Dios.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44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Jonás, que estaba dentro del gran pez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el Señor dispuso un gran pez para que se tragara a Jonás, y Jonás estuvo dentro del pez tres días y tres noches.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Un día Dios se apareció a Jonás y le dijo:</a:t>
            </a:r>
          </a:p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“¡Ve a la gran ciudad de Nínive y predica contra ella! Yo los libraré de su maldad”.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 no quería obedecer a Dios. Se fue al extranjero y navegó hacia Tarsis para huir de Dios.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Pero Dios envió un gran viento y todos iban a morir. Los marineros arrojaron a Jonás al mar. Un gran pez vino y se lo tragó.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 se arrepintió de sus pecados durante 3 días dentro del pez.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“Dame la sabiduría para guiar bien a mi pueblo”. Dios se alegró de que Salomón hubiera pedido esto. Entonces, Dios le dio lo que Salomón pidió.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El pez lo vomitó en tierra firme. Fue a Nínive y les gritó el mensaje de Dios de mala gana.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 escuchar la advertencia de Dios, los ninivitas se arrepintieron y buscaron la gracia de Dios. Dios perdonó al pueblo de Nínive.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Jonás desobedeció la Palabra de Dios.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Pero Dios usó a Jonás para desobedecer y finalmente salvó a los ninivitas.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Hay momentos en que la voluntad de Dios es diferente a lo que pienso.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Pero la voluntad de Dios siempre es la correcta.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Siempre debemos ser obedientes a la voluntad de Dios.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¿Quien es 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quien salva a quienes se arrepienten sinceramente de sus pecados y piden perdón.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¿En el vientre de quién estuvo Jonás durante 3 días?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Pescado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Pescado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Pero el Señor dispuso un gran pez para que se tragara a Jonás, y Jonás estuvo dentro del pez tres días y tres noches.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Jonás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día, dos mujeres llegaron a Salomón con un bebé pequeño. Lucharon porque el bebé era su bebé ante el rey.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rey dijo: “Como dos mujeres insisten en que el niño es suyo, córtalo en dos y dale la mitad a una y la otra mitad a la otra”.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mujer se llenó de compasión por su hijo. Entonces ella dijo: “Dadle el bebé vivo. ¡No lo mates!“ Al escuchar esto, Salomón decidió que la mujer era su verdadera madre. King dijo: “Dale el bebé. ¡Es una verdadera madre!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pidió un corazón sabio y no riquezas o poder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para gobernar su país.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orar a Dios no sólo por nosotros mismos sino también por servir a los demás.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Después que David terminó de hablar con Saúl, Jonatán se hizo uno en espíritu con David y lo amó como a sí mismo.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alguien que puede darnos sabiduría que no podemos obtener del mundo.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pidió Salomón a Dios?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comida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riqueza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salud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sabiduría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sabiduría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rey Salomón era mayor en riquezas y sabiduría que todos los demás reyes de la tierra.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9: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33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El Templo para el Nombre de Dios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ordenó construir un templo para el Nombre del Señor y un palacio real para él.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deseaba construir un templo para Dios como su padre, ordenó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Entonces, ordenó a carpinteros expertos que trajeran los mejores árboles para el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Preparó piedras para el templo. Pidió a hábiles artesanos que trajeran piedras grandes, magníficas y fuertes.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Algunos artesanos decoraron el templo de Dios con ropas de colores e hilo de oro.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Cuando estuvo terminado el templo de Dios, Salomón y todos los hombres de Israel adoraron a Dios con gran alegría.</a:t>
            </a:r>
            <a:r xmlns:a="http://schemas.openxmlformats.org/drawingml/2006/main">
              <a:rPr lang="e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“¡Oh Señor Dios! ¡Ven y reina sobre nosotros aquí!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llegó a quedarse en el palacio. Conoció a Jonatán, que era hijo del rey Saúl.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y su pueblo mostraron su corazón de amor por Dios al construir un hermoso templo para el Señor Dios.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iglesia es un lugar donde nos encontramos con Dios y podemos mostrar nuestro corazón de amor por Dios.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amar a nuestra iglesia.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aquel que busca a los adoradores y los bendice.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hicieron Salomón e Israel para expresar su amor por Dios?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Ídolo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ciudad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santuario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santuario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Salomón ordenó construir un templo para el Nombre del Señor y un palacio real para él.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Crónicas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34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Cuervos que trajeron pan y carne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/>
              <a:t>Beberás del arroyo y he ordenado a los cuervos que te alimenten allí.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Había un rey llamado Acab que era muy malvado delante de Dios. Un profeta Elías entregó la palabra de Dios a Acab.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“¡No lloverá en la tierra!” Ante esto, Acab intentó matarlo. Dios lo hizo esconderse del rey Acab.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huyó a la tierra donde Dios le había dicho.</a:t>
            </a:r>
          </a:p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Pero no pudo conseguir nada para comer allí.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ordenó a los cuervos que alimentaran a Elías allí. Los cuervos le trajeron pan y carne por la mañana y por la tarde, y él bebió del arroyo.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Jonatán le agradaba mucho David. Jonatán se hizo uno en espíritu con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obedeció la palabra de Dios a riesgo de su vida y tuvo una experiencia asombrosa de la protección de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 malvado rey Acab no le gustaba obedecer la palabra de Dios. Entonces, trató de matar al profeta de Dios, Elías, quien había dicho la palabra de Dios.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¡Pero Dios protegió y cuidó a Elías de una manera asombrosa!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Tenemos que obedecer y proclamar la palabra de Dios en cualquier circunstancia como Elías.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seguramente nos protegerá.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Quien es Dios 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aquel que cuida de aquellos que obedecen y guardan sus palabras de manera asombrosa.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¿Quién le trajo algo de comer a Elías?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caballo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águila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cuervo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cuervo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/>
              <a:t>Beberás del arroyo y he ordenado a los cuervos que te alimenten allí.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35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La Harina y el Aceite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4400"/>
              <a:t>no estaba agotado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 inmediatamente a Sarepta de Sidón y quédate allí. He ordenado a una viuda de aquel lugar que os dé de comer.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hubo lluvia en Israel como el Señor Dios había dicho. Así que no había comida para la gente.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Señor Dios envió a Elías a una viuda que vivía en Sarepta.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le pidió que se hiciera pan con sólo un puñado de harina y un poco de aceite que le quedaba.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le dio a David su propia espada y flecha. Significaba que realmente creía en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Aunque no tenía suficiente harina y aceite para vivir, según dijo Elías, hizo pan y se lo dio primero a Elías, y éste lo hizo para ellos.</a:t>
            </a:r>
            <a:r xmlns:a="http://schemas.openxmlformats.org/drawingml/2006/main">
              <a:rPr lang="e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Entonces, sorprendentemente, la tinaja de harina y la tinaja de aceite fueron</a:t>
            </a:r>
            <a:r xmlns:a="http://schemas.openxmlformats.org/drawingml/2006/main">
              <a:rPr lang="e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 agotado.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Un día murió su hijo. Pero el Señor Dios permitió que la vida del niño volviera a él y viviera. Ella dio gloria a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viuda ofreció un poco de harina y aceite.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Dios.</a:t>
            </a:r>
            <a:r xmlns:a="http://schemas.openxmlformats.org/drawingml/2006/main">
              <a:rPr lang="e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recibió muchas bendiciones.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más allá de la imaginación.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veces, habrá un momento en el que tendremos que darle algo importante a Dios.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Entonces, Dios nos bendice mucho a través de esta ofrenda y sacrificio.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¿Quien es 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quien nos proporciona todo lo que necesitamos para vivir: comida, ropa, casa, etc.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¿A quién le dijo Dios a Elías que fuera?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sacerdote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viuda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viuda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 inmediatamente a Sarepta de Sidón y quédate allí. He ordenado a una viuda de aquel lugar que os dé de comer.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36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400"/>
              <a:t>El fuego cayó del cielo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cayó fuego de Jehová y quemó el sacrificio, la leña, las piedras y la tierra, y también lamió el agua de la zanja.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Dios envió a Elías al malvado rey Acab de Israel. “¡Sabrás quién es el verdadero Dios!”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Elías ha luchado contra 850 falsos profetas de adoradores de ídolos. “¡El dios que responde con fuego es el Dios real!”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le dio sus preciosas ropas a David. Mostró la profunda amistad de Jonatán con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profetas invocaron el nombre de su dios y bailaron alrededor del altar, pero no hubo respuesta de fuego.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Fue el turno de Elías. Elías oró hacia el cielo. Entonces, cayó el fuego de Dios y quemó el sacrificio en el altar.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“¡Jehová es el Dios verdadero!” El pueblo de Israel se arrepintió de sus pecados y dio gloria a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dioses falsos no podían hacer nada.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 xmlns:a="http://schemas.openxmlformats.org/drawingml/2006/main">
              <a:rPr lang="e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ellos</a:t>
            </a:r>
            <a:r xmlns:a="http://schemas.openxmlformats.org/drawingml/2006/main">
              <a:rPr lang="e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tenía</a:t>
            </a:r>
            <a:r xmlns:a="http://schemas.openxmlformats.org/drawingml/2006/main">
              <a:rPr lang="e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 xmlns:a="http://schemas.openxmlformats.org/drawingml/2006/main">
              <a:rPr lang="e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fuerza.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Dios es todopoderoso.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Podemos experimentar Sus asombrosos milagros cuando confiamos en Él y creemos en Él.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3200"/>
              <a:t>¿Quien es Dios?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Él es el Dios real, vivo y trabajador, que es diferente de los falsos ídolos.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cayó del cielo cuando Elías oró?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nieve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lluvia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piedra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fuego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fuego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cayó fuego de Jehová y quemó el sacrificio, la leña, las piedras y la tierra, y también lamió el agua de la zanja.</a:t>
            </a:r>
            <a:r xmlns:a="http://schemas.openxmlformats.org/drawingml/2006/main">
              <a:rPr lang="e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37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Naamán sanado de la lepra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descendió y se sumergió en el Jordán siete veces, como el hombre de Dios le había dicho, y su carne se recuperó y quedó limpia como la de un niño.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Naamán era comandante del ejército del rey de Aram, pero tenía lepra. Fue a Eliseo, que era el profeta de Israel, para que lo restaurara.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estuvo en situaciones peligrosas hasta la muerte varias veces, porque el rey Saúl intentó matarlo. Sin embargo, pudo escapar de esos peligros con la ayuda de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Eliseo no lo encontró, solo le dijo: "Ve y lávate siete veces en el río Jordán".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Naamán se enojó contra la palabra de Eliseo. Pero sus siervos le dijeron: "Ve al río y moja tu cuerpo, por favor".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Naamán se sumergió en el Jordán siete veces como dijeron Eliseo y sus siervos.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Luego, sorprendentemente, su carne fue restaurada y quedó limpia.</a:t>
            </a:r>
          </a:p>
          <a:p>
            <a:r xmlns:a="http://schemas.openxmlformats.org/drawingml/2006/main">
              <a:rPr lang="e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Naamán regresó con Eliseo y le dio gloria a Dios.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Cuando Naamán escuchó a Eliseo, que era el hombre de Dios, y obedeció su palabra, fue bendecido al ser limpiado de su lepra.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debemos vivir por nuestra propia voluntad,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sino por la voluntad de Dios.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Cuando vivimos y obedecemos la palabra de Dios,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Podemos ser bendecidos por las abundantes bendiciones que Dios puede brindarnos.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rgbClr val="FF0000"/>
                </a:solidFill>
              </a:rPr>
              <a:t>¿Dios?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quien puede sanar toda enfermedad. Él es el Dios Todopoderoso que puede sanarnos.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¿Cuántas veces se sumergió Naamán en el río Jordán?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tres veces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vez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cinco veces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siete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veces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siete veces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Entonces descendió y se sumergió en el Jordán siete veces, como el hombre de Dios le había dicho, y su carne se recuperó y quedó limpia como la de un niño.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38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400"/>
              <a:t>Reparando el templo de Dios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Entonces el rey Joás llamó al sacerdote Joiada y a los demás sacerdotes y les preguntó: "¿Por qué no reparan el daño hecho al templo? No tomen más dinero de sus tesoreros, sino entréguenlo para reparar el templo".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Jonatán no eligió su deseo egoísta, sino su amigo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Como Jonatán,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seamos buenos amigos para nuestro amigo.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Joás, el rey de Judá, tenía la intención de reparar el templo de Dios, que quedó dañado.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el presupuesto no fue suficiente para reparar el templo. Joás decidió recibir ofrenda por la reparación del templo de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Las personas que amaban a Dios ofrecieron sinceramente dinero para reparar el templo.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dinero recaudado para la reparación del templo se entregó a los trabajadores, quienes repararon el templo con total honestidad.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"¡Guau! ¡Qué hermoso templo es! Joás se alegró pensando que Dios agradaría.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Joás consideraba el templo de Dios como un lugar precioso donde la gente adoraba a Dios.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iglesia es el lugar donde Dios está presente cuando lo adoramos.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Por eso, tenemos que amar la iglesia y considerarla con mucho cariño.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>
                <a:solidFill>
                  <a:srgbClr val="FF0000"/>
                </a:solidFill>
              </a:rPr>
              <a:t>¿Dios?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establece a cada uno de nosotros como Su Santo Templo.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se encuentra con quienes lo adoran.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¿Qué decidió arreglar Joás?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habitación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escuela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Templo Sagrado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Templo Sagrado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Entonces el rey Joás llamó al sacerdote Joiada y a los demás sacerdotes y les preguntó: "¿Por qué no reparan el daño hecho al templo? No tomen más dinero de sus tesoreros, sino entréguenlo para reparar el templo".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reyes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N° 39 La Palabra de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/>
              <a:t>Nehemías, quien reconstruyó el muro de Jerusalén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Él es quien nos da buenos amigos.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¡Demos gracias a Dios por darnos buenos amigos!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Respondí al rey: "Si al rey le place, y si tu siervo encuentra gracia ante sus ojos, que me envíe a la ciudad de Judá donde están sepultados mis padres, para que pueda reconstruirla".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rey persa dio permiso al copero del rey Nehemías para reconstruir la ciudad y la ciudadela que estaban en ruinas.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Regresó a Jerusalén con muchos israelitas y reconstruyó con ellos el muro de Jerusalén.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estaban perturbados por otras tribus a quienes no les gustaba el resurgimiento de los israelitas. Además, muchos israelitas prorrumpieron en quejas.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pidió ayuda a Dios. Dios le dio poder y valor para hacer la obra.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Por fin, Nehemías completó la reconstrucción del muro de Jerusalén con el pueblo israelita. Después de terminar el muro, él y su pueblo adoraron a Dios con alegría.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lección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 completó la reconstrucción del muro con la ayuda de Dios a pesar de que hubo muchos disturbios.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Cuando hacemos la obra de Dios podemos enfrentar situaciones difíciles.</a:t>
            </a:r>
          </a:p>
          <a:p>
            <a:pPr xmlns:a="http://schemas.openxmlformats.org/drawingml/2006/main" algn="ctr"/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Sin embargo, si Dios está con nosotros y nosotros estamos con Él, podremos superar todas esas dificultades.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3200"/>
              <a:t>¿Dios?</a:t>
            </a:r>
            <a:r xmlns:a="http://schemas.openxmlformats.org/drawingml/2006/main">
              <a:rPr lang="e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rgbClr val="C00000"/>
                </a:solidFill>
              </a:rPr>
              <a:t>Dios es..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Dios es quien nos ayuda y nos da poder y coraje cuando oramos y pedimos ayuda en una situación difícil.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El cuestionario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¿Por qué Nehemías regresó a su ciudad natal?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viajar..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ir a la escuela..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adorar..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reconstruir el muro de Jerusalén.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s" altLang="ko-KR" sz="2800">
                <a:solidFill>
                  <a:srgbClr val="FF0000"/>
                </a:solidFill>
              </a:rPr>
              <a:t>para reconstruir el muro de Jerusalén.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s" altLang="ko-KR" sz="4000">
                <a:solidFill>
                  <a:srgbClr val="FF0000"/>
                </a:solidFill>
              </a:rPr>
              <a:t>La palabra de hoy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s" altLang="ko-KR" sz="3600">
                <a:solidFill>
                  <a:schemeClr val="bg1">
                    <a:lumMod val="50000"/>
                  </a:schemeClr>
                </a:solidFill>
              </a:rPr>
              <a:t>Respondí al rey: "Si al rey le place, y si tu siervo encuentra gracia ante sus ojos, que me envíe a la ciudad de Judá donde están sepultados mis padres, para que pueda reconstruirla".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Nehemías</a:t>
            </a:r>
            <a:r xmlns:a="http://schemas.openxmlformats.org/drawingml/2006/main">
              <a:rPr lang="e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