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fil"/>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fil"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fil"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fil"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fil"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fil" altLang="ko-KR" b="1">
                <a:solidFill>
                  <a:schemeClr val="tx1">
                    <a:lumMod val="50000"/>
                    <a:lumOff val="50000"/>
                  </a:schemeClr>
                </a:solidFill>
              </a:rPr>
              <a:t>No.1</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Ang</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salita</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ng</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fil" altLang="ko-KR" sz="4400"/>
              <a:t>Diyos</a:t>
            </a:r>
          </a:p>
          <a:p>
            <a:pPr xmlns:a="http://schemas.openxmlformats.org/drawingml/2006/main" algn="ctr"/>
            <a:r xmlns:a="http://schemas.openxmlformats.org/drawingml/2006/main">
              <a:rPr lang="fil" altLang="ko-KR" sz="4400"/>
              <a:t>Ginawa</a:t>
            </a:r>
          </a:p>
          <a:p>
            <a:pPr xmlns:a="http://schemas.openxmlformats.org/drawingml/2006/main" algn="ctr"/>
            <a:r xmlns:a="http://schemas.openxmlformats.org/drawingml/2006/main">
              <a:rPr lang="fil" altLang="ko-KR" sz="4400"/>
              <a:t>Ang mundo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fil" altLang="ko-KR" sz="4000">
                <a:solidFill>
                  <a:srgbClr val="FF0000"/>
                </a:solidFill>
              </a:rPr>
              <a:t>ngayong araw</a:t>
            </a:r>
            <a:r xmlns:a="http://schemas.openxmlformats.org/drawingml/2006/main">
              <a:rPr lang="fil" altLang="en-US" sz="4000">
                <a:solidFill>
                  <a:srgbClr val="FF0000"/>
                </a:solidFill>
              </a:rPr>
              <a:t> </a:t>
            </a:r>
            <a:r xmlns:a="http://schemas.openxmlformats.org/drawingml/2006/main">
              <a:rPr lang="fil" altLang="ko-KR" sz="4000">
                <a:solidFill>
                  <a:srgbClr val="FF0000"/>
                </a:solidFill>
              </a:rPr>
              <a:t>salita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fil" altLang="ko-KR" sz="3600">
                <a:solidFill>
                  <a:schemeClr val="tx1">
                    <a:lumMod val="65000"/>
                    <a:lumOff val="35000"/>
                  </a:schemeClr>
                </a:solidFill>
              </a:rPr>
              <a:t>Sa pasimula ay nilikha ng Diyos</a:t>
            </a:r>
          </a:p>
          <a:p>
            <a:r xmlns:a="http://schemas.openxmlformats.org/drawingml/2006/main">
              <a:rPr lang="fil" altLang="ko-KR" sz="3600">
                <a:solidFill>
                  <a:schemeClr val="tx1">
                    <a:lumMod val="65000"/>
                    <a:lumOff val="35000"/>
                  </a:schemeClr>
                </a:solidFill>
              </a:rPr>
              <a:t>ang langit at ang lupa.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fil" altLang="ko-KR" sz="2800">
                <a:solidFill>
                  <a:schemeClr val="tx1">
                    <a:lumMod val="65000"/>
                    <a:lumOff val="35000"/>
                  </a:schemeClr>
                </a:solidFill>
              </a:rPr>
              <a:t>Genesis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Ang asawa ni Isaac na si Rebekah ay nagsilang ng kambal. Ang pangalan ng panganay ay si Esau at ang pangalawa ay si Jacob.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Gusto ni Esau ang pangangaso. Kaya, mahilig siya sa mga aktibidad sa labas. Ngunit, si Jacob ay isang tahimik na tao, nananatili sa bahay.</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Isang araw, habang nagluluto si Jacob ng nilagang, umuwi si Esau na gutom pagkatapos manghuli.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fil" altLang="ko-KR" sz="2400">
                <a:solidFill>
                  <a:schemeClr val="tx1">
                    <a:lumMod val="65000"/>
                    <a:lumOff val="35000"/>
                  </a:schemeClr>
                </a:solidFill>
              </a:rPr>
              <a:t>“Bigyan mo ako ng nilagang!”, “Ibenta mo muna sa akin ang iyong pagkapanganay. Tapos bibigyan kita." Gutom na gutom si Esau kaya ipinagbili niya ang kanyang pagkapanganay para sa isang mangkok ng pulang nilagang.</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fil" altLang="ko-KR" sz="2600">
                <a:solidFill>
                  <a:schemeClr val="tx1">
                    <a:lumMod val="65000"/>
                    <a:lumOff val="35000"/>
                  </a:schemeClr>
                </a:solidFill>
              </a:rPr>
              <a:t>Sa huli, nilinlang ni Jacob ang kanyang ama para makuha ang basbas. Sa wakas, nakuha niya ang pagpapala. Ang lahat ng mga bagay na ito ay nangyari sa pamamagitan ng probidensya ng Diyos.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fil" altLang="ko-KR" sz="3600">
                <a:solidFill>
                  <a:srgbClr val="ff0000"/>
                </a:solidFill>
              </a:rPr>
              <a:t>Aralin Ngayon</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fil" altLang="ko-KR" sz="3600">
                <a:solidFill>
                  <a:schemeClr val="tx1">
                    <a:lumMod val="65000"/>
                    <a:lumOff val="35000"/>
                  </a:schemeClr>
                </a:solidFill>
              </a:rPr>
              <a:t>Naisip ni Esau na mas mahalaga ang paglutas ng gutom na problema kaysa sa pagkuha ng espirituwal na pagpapala.</a:t>
            </a:r>
            <a:r xmlns:a="http://schemas.openxmlformats.org/drawingml/2006/main">
              <a:rPr lang="fil"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fil" altLang="ko-KR" sz="3600">
                <a:solidFill>
                  <a:schemeClr val="tx1">
                    <a:lumMod val="65000"/>
                    <a:lumOff val="35000"/>
                  </a:schemeClr>
                </a:solidFill>
              </a:rPr>
              <a:t>Sa wakas,</a:t>
            </a:r>
            <a:r xmlns:a="http://schemas.openxmlformats.org/drawingml/2006/main">
              <a:rPr lang="fil" altLang="en-US" sz="3600">
                <a:solidFill>
                  <a:schemeClr val="tx1">
                    <a:lumMod val="65000"/>
                    <a:lumOff val="35000"/>
                  </a:schemeClr>
                </a:solidFill>
              </a:rPr>
              <a:t> </a:t>
            </a:r>
            <a:r xmlns:a="http://schemas.openxmlformats.org/drawingml/2006/main">
              <a:rPr lang="fil" altLang="ko-KR" sz="3600">
                <a:solidFill>
                  <a:schemeClr val="tx1">
                    <a:lumMod val="65000"/>
                    <a:lumOff val="35000"/>
                  </a:schemeClr>
                </a:solidFill>
              </a:rPr>
              <a:t>Jacob</a:t>
            </a:r>
            <a:r xmlns:a="http://schemas.openxmlformats.org/drawingml/2006/main">
              <a:rPr lang="fil" altLang="en-US" sz="3600">
                <a:solidFill>
                  <a:schemeClr val="tx1">
                    <a:lumMod val="65000"/>
                    <a:lumOff val="35000"/>
                  </a:schemeClr>
                </a:solidFill>
              </a:rPr>
              <a:t> </a:t>
            </a:r>
            <a:r xmlns:a="http://schemas.openxmlformats.org/drawingml/2006/main">
              <a:rPr lang="fil" altLang="ko-KR" sz="3600">
                <a:solidFill>
                  <a:schemeClr val="tx1">
                    <a:lumMod val="65000"/>
                    <a:lumOff val="35000"/>
                  </a:schemeClr>
                </a:solidFill>
              </a:rPr>
              <a:t>naging</a:t>
            </a:r>
            <a:r xmlns:a="http://schemas.openxmlformats.org/drawingml/2006/main">
              <a:rPr lang="fil" altLang="en-US" sz="3600">
                <a:solidFill>
                  <a:schemeClr val="tx1">
                    <a:lumMod val="65000"/>
                    <a:lumOff val="35000"/>
                  </a:schemeClr>
                </a:solidFill>
              </a:rPr>
              <a:t> </a:t>
            </a:r>
            <a:r xmlns:a="http://schemas.openxmlformats.org/drawingml/2006/main">
              <a:rPr lang="fil" altLang="ko-KR" sz="3600">
                <a:solidFill>
                  <a:schemeClr val="tx1">
                    <a:lumMod val="65000"/>
                    <a:lumOff val="35000"/>
                  </a:schemeClr>
                </a:solidFill>
              </a:rPr>
              <a:t>ang</a:t>
            </a:r>
            <a:r xmlns:a="http://schemas.openxmlformats.org/drawingml/2006/main">
              <a:rPr lang="fil" altLang="en-US" sz="3600">
                <a:solidFill>
                  <a:schemeClr val="tx1">
                    <a:lumMod val="65000"/>
                    <a:lumOff val="35000"/>
                  </a:schemeClr>
                </a:solidFill>
              </a:rPr>
              <a:t> </a:t>
            </a:r>
            <a:r xmlns:a="http://schemas.openxmlformats.org/drawingml/2006/main">
              <a:rPr lang="fil" altLang="ko-KR" sz="3600">
                <a:solidFill>
                  <a:schemeClr val="tx1">
                    <a:lumMod val="65000"/>
                    <a:lumOff val="35000"/>
                  </a:schemeClr>
                </a:solidFill>
              </a:rPr>
              <a:t>ninuno ng mga Israelita.</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il" altLang="ko-KR" sz="3600">
                <a:solidFill>
                  <a:schemeClr val="tx1">
                    <a:lumMod val="65000"/>
                    <a:lumOff val="35000"/>
                  </a:schemeClr>
                </a:solidFill>
              </a:rPr>
              <a:t>Ano sa tingin mo ang mas mahalaga?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il" altLang="ko-KR" sz="3600">
                <a:solidFill>
                  <a:schemeClr val="tx1">
                    <a:lumMod val="65000"/>
                    <a:lumOff val="35000"/>
                  </a:schemeClr>
                </a:solidFill>
              </a:rPr>
              <a:t>Ang pagpapala na maging mga anak ng Diyos ay hindi maaaring palitan ng anuman.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il" altLang="ko-KR" sz="3200"/>
              <a:t>ang Diyos ay?</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rgbClr val="c00000"/>
                </a:solidFill>
              </a:rPr>
              <a:t>Diyos</a:t>
            </a:r>
            <a:r xmlns:a="http://schemas.openxmlformats.org/drawingml/2006/main">
              <a:rPr lang="fil" altLang="en-US" sz="3600">
                <a:solidFill>
                  <a:srgbClr val="c00000"/>
                </a:solidFill>
              </a:rPr>
              <a:t> </a:t>
            </a:r>
            <a:r xmlns:a="http://schemas.openxmlformats.org/drawingml/2006/main">
              <a:rPr lang="fil" altLang="ko-KR" sz="3600">
                <a:solidFill>
                  <a:srgbClr val="c00000"/>
                </a:solidFill>
              </a:rPr>
              <a:t>ay</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Tinutupad ng Diyos ang Kanyang sariling kalooban sa kabila ng kamalian at kamalian ng mga tao.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ngayong araw</a:t>
            </a:r>
            <a:r xmlns:a="http://schemas.openxmlformats.org/drawingml/2006/main">
              <a:rPr lang="fil" altLang="en-US" sz="4000">
                <a:solidFill>
                  <a:srgbClr val="ff0000"/>
                </a:solidFill>
              </a:rPr>
              <a:t> </a:t>
            </a:r>
            <a:r xmlns:a="http://schemas.openxmlformats.org/drawingml/2006/main">
              <a:rPr lang="fil" altLang="ko-KR" sz="4000">
                <a:solidFill>
                  <a:srgbClr val="ff0000"/>
                </a:solidFill>
              </a:rPr>
              <a:t>Pagsusulit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Para saan ipinagbili ni Esau ang kanyang pagkapanganay?</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pansit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tinapay</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karne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dk1"/>
                </a:solidFill>
              </a:rPr>
              <a:t>④ </a:t>
            </a:r>
            <a:r xmlns:a="http://schemas.openxmlformats.org/drawingml/2006/main">
              <a:rPr lang="fil" altLang="ko-KR" sz="2800">
                <a:solidFill>
                  <a:schemeClr val="dk1"/>
                </a:solidFill>
              </a:rPr>
              <a:t>pulang nilagang</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rgbClr val="ff0000"/>
                </a:solidFill>
              </a:rPr>
              <a:t>④ </a:t>
            </a:r>
            <a:r xmlns:a="http://schemas.openxmlformats.org/drawingml/2006/main">
              <a:rPr lang="fil" altLang="ko-KR" sz="2800">
                <a:solidFill>
                  <a:srgbClr val="ff0000"/>
                </a:solidFill>
              </a:rPr>
              <a:t>pulang nilagang</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ngayong araw</a:t>
            </a:r>
            <a:r xmlns:a="http://schemas.openxmlformats.org/drawingml/2006/main">
              <a:rPr lang="fil" altLang="en-US" sz="4000">
                <a:solidFill>
                  <a:srgbClr val="ff0000"/>
                </a:solidFill>
              </a:rPr>
              <a:t> </a:t>
            </a:r>
            <a:r xmlns:a="http://schemas.openxmlformats.org/drawingml/2006/main">
              <a:rPr lang="fil" altLang="ko-KR" sz="4000">
                <a:solidFill>
                  <a:srgbClr val="ff0000"/>
                </a:solidFill>
              </a:rPr>
              <a:t>salita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bg1">
                    <a:lumMod val="50000"/>
                  </a:schemeClr>
                </a:solidFill>
              </a:rPr>
              <a:t>Pagkatapos, binigyan ni Jacob si Esau ng tinapay at nilagang lentehas.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il" altLang="ko-KR" sz="3600">
                <a:solidFill>
                  <a:schemeClr val="bg1">
                    <a:lumMod val="50000"/>
                  </a:schemeClr>
                </a:solidFill>
              </a:rPr>
              <a:t>Siya ay kumain at uminom, at pagkatapos ay tumayo at umalis.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il" altLang="ko-KR" sz="3600">
                <a:solidFill>
                  <a:schemeClr val="bg1">
                    <a:lumMod val="50000"/>
                  </a:schemeClr>
                </a:solidFill>
              </a:rPr>
              <a:t>Kaya, hinamak ni Esau ang kanyang pagkapanganay.</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il" altLang="ko-KR" sz="2800">
                <a:solidFill>
                  <a:schemeClr val="tx1">
                    <a:lumMod val="65000"/>
                    <a:lumOff val="35000"/>
                  </a:schemeClr>
                </a:solidFill>
              </a:rPr>
              <a:t>Genesis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fil" altLang="ko-KR" b="1">
                <a:solidFill>
                  <a:schemeClr val="tx1">
                    <a:lumMod val="50000"/>
                    <a:lumOff val="50000"/>
                  </a:schemeClr>
                </a:solidFill>
              </a:rPr>
              <a:t>No. 11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fil" altLang="ko-KR" sz="4400"/>
              <a:t>Pangarap ni Jacob</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b="1">
                <a:solidFill>
                  <a:schemeClr val="tx1">
                    <a:lumMod val="50000"/>
                    <a:lumOff val="50000"/>
                  </a:schemeClr>
                </a:solidFill>
              </a:rPr>
              <a:t>Bible Kids No.2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t>Kinain nila ang ipinagbabawal na prutas</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fil" altLang="ko-KR" sz="3600"/>
              <a:t>Nanaginip siya kung saan nakita niya ang isang hagdanan na nakapatong sa lupa, na ang tuktok nito ay umaabot sa langit, at ang mga anghel ng Diyos ay umaakyat at bumababa dito.</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il" altLang="ko-KR" sz="2800">
                <a:solidFill>
                  <a:schemeClr val="tx1">
                    <a:lumMod val="65000"/>
                    <a:lumOff val="35000"/>
                  </a:schemeClr>
                </a:solidFill>
              </a:rPr>
              <a:t>Genesis</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28:</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Niloko ni Jacob ang kanyang kapatid sa pamamagitan ng kasinungalingan. Natatakot siyang mapatay. Kaya, tumakas siya mula sa bahay patungo sa kanyang tiyuhin sa Haran.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Sa gabi, kumuha ng bato doon, natulog siyang inilalagay ito sa ilalim ng kanyang ulo bilang isang unan. Mag-isa lang siya doon na walang pamilya. Kaya natakot siya at nakaramdam ng pag-iisa.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Nakita ni Jacob ang mga anghel ng Diyos na umaakyat at bumababa sa isang hagdanan sa lupa patungo sa langit.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Narinig niya ang tinig ng Diyos, "Ako ay kasama mo at babantayan kita saan ka man pumunta."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Nang magising siya sa umaga, sinamba niya ang Diyos na nangako na sasamahan niya siya, at niluwalhati niya ang Diyos.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Aralin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fil" altLang="ko-KR" sz="3600">
                <a:solidFill>
                  <a:schemeClr val="tx1">
                    <a:lumMod val="65000"/>
                    <a:lumOff val="35000"/>
                  </a:schemeClr>
                </a:solidFill>
              </a:rPr>
              <a:t>Tulad ng Diyos ay kasama ni Jacob na natatakot na mag-isa,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il" altLang="ko-KR" sz="3600">
                <a:solidFill>
                  <a:schemeClr val="tx1">
                    <a:lumMod val="65000"/>
                    <a:lumOff val="35000"/>
                  </a:schemeClr>
                </a:solidFill>
              </a:rPr>
              <a:t>Inaalagaan din tayo ng ating Amang Diyos kapag tayo ay nag-iisa.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il" altLang="ko-KR" sz="3600">
                <a:solidFill>
                  <a:schemeClr val="tx1">
                    <a:lumMod val="65000"/>
                    <a:lumOff val="35000"/>
                  </a:schemeClr>
                </a:solidFill>
              </a:rPr>
              <a:t>Tulad ni Jacob, dapat nating parangalan at luwalhatiin ang Diyos na laging kasama natin.</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fil" altLang="ko-KR" sz="3200"/>
              <a:t>ang Diyos ay?</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rgbClr val="c00000"/>
                </a:solidFill>
              </a:rPr>
              <a:t>Diyos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Kasama natin ang Diyos saanman at anumang oras.</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il" altLang="ko-KR" sz="3600">
                <a:solidFill>
                  <a:schemeClr val="tx1">
                    <a:lumMod val="65000"/>
                    <a:lumOff val="35000"/>
                  </a:schemeClr>
                </a:solidFill>
              </a:rPr>
              <a:t>Ang Diyos ay nag-iingat sa atin palagi.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ngayong araw</a:t>
            </a:r>
            <a:r xmlns:a="http://schemas.openxmlformats.org/drawingml/2006/main">
              <a:rPr lang="fil" altLang="en-US" sz="4000">
                <a:solidFill>
                  <a:srgbClr val="ff0000"/>
                </a:solidFill>
              </a:rPr>
              <a:t> </a:t>
            </a:r>
            <a:r xmlns:a="http://schemas.openxmlformats.org/drawingml/2006/main">
              <a:rPr lang="fil" altLang="ko-KR" sz="4000">
                <a:solidFill>
                  <a:srgbClr val="ff0000"/>
                </a:solidFill>
              </a:rPr>
              <a:t>Pagsusulit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Nang matulog si Jacob, ano ang kinuha niyang unan?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kahoy</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dk1"/>
                </a:solidFill>
              </a:rPr>
              <a:t>② </a:t>
            </a:r>
            <a:r xmlns:a="http://schemas.openxmlformats.org/drawingml/2006/main">
              <a:rPr lang="fil" altLang="ko-KR" sz="2800">
                <a:solidFill>
                  <a:schemeClr val="dk1"/>
                </a:solidFill>
              </a:rPr>
              <a:t>bato</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bag</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balat ng hayop</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rgbClr val="ff0000"/>
                </a:solidFill>
              </a:rPr>
              <a:t>② </a:t>
            </a:r>
            <a:r xmlns:a="http://schemas.openxmlformats.org/drawingml/2006/main">
              <a:rPr lang="fil" altLang="ko-KR" sz="2800">
                <a:solidFill>
                  <a:srgbClr val="ff0000"/>
                </a:solidFill>
              </a:rPr>
              <a:t>bato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fil" altLang="ko-KR" sz="3600"/>
              <a:t>Nanaginip siya kung saan nakita niya ang isang hagdanan na nakapatong sa lupa, na ang tuktok nito ay umaabot sa langit, at ang mga anghel ng Diyos ay umaakyat at bumababa dito.</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il" altLang="ko-KR" sz="2800">
                <a:solidFill>
                  <a:schemeClr val="tx1">
                    <a:lumMod val="65000"/>
                    <a:lumOff val="35000"/>
                  </a:schemeClr>
                </a:solidFill>
              </a:rPr>
              <a:t>Genesis</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28:</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Nilikha ng Diyos ang tao ayon sa kanyang sariling larawan, sa larawan ng Diyos nilikha niya siya;</a:t>
            </a:r>
          </a:p>
          <a:p>
            <a:r xmlns:a="http://schemas.openxmlformats.org/drawingml/2006/main">
              <a:rPr lang="fil" altLang="ko-KR" sz="3600">
                <a:solidFill>
                  <a:schemeClr val="tx1">
                    <a:lumMod val="65000"/>
                    <a:lumOff val="35000"/>
                  </a:schemeClr>
                </a:solidFill>
              </a:rPr>
              <a:t>lalaki at babae ay nilikha niya sila.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Genesis</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fil" altLang="ko-KR" b="1">
                <a:solidFill>
                  <a:schemeClr val="tx1">
                    <a:lumMod val="50000"/>
                    <a:lumOff val="50000"/>
                  </a:schemeClr>
                </a:solidFill>
              </a:rPr>
              <a:t>No.12</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Ang</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salita</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ng</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fil" altLang="ko-KR" sz="4400"/>
              <a:t>Si Joseph Ibinenta ng Kanyang mga Kapatid</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bg1">
                    <a:lumMod val="50000"/>
                  </a:schemeClr>
                </a:solidFill>
              </a:rPr>
              <a:t>"Halika ngayon, patayin natin siya at itapon sa isa sa mga balon na ito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il" altLang="ko-KR" sz="3600">
                <a:solidFill>
                  <a:schemeClr val="bg1">
                    <a:lumMod val="50000"/>
                  </a:schemeClr>
                </a:solidFill>
              </a:rPr>
              <a:t>at sabihing nilamon siya ng isang mabangis na hayop.</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il" altLang="ko-KR" sz="3600">
                <a:solidFill>
                  <a:schemeClr val="bg1">
                    <a:lumMod val="50000"/>
                  </a:schemeClr>
                </a:solidFill>
              </a:rPr>
              <a:t>Pagkatapos ay makikita natin kung ano ang mangyayari sa kanyang mga pangarap."</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il" altLang="ko-KR" sz="2800">
                <a:solidFill>
                  <a:schemeClr val="tx1">
                    <a:lumMod val="65000"/>
                    <a:lumOff val="35000"/>
                  </a:schemeClr>
                </a:solidFill>
              </a:rPr>
              <a:t>( Genesis 37:20 )</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Si Jacob ay may labindalawang anak na lalaki. Mas mahal niya si Joseph kaysa sa iba pa niyang anak. Kaya, gumawa siya ng napakagandang tela para kay Jose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Labis ang galit sa kanya ng kanyang mga kapatid dahil lalo siyang minahal ng kanilang ama. “Ibenta natin si Joseph. Sabihin natin kay tatay na namatay siya.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Ipinagbili nila si Jose bilang isang alipin sa mga mangangalakal na dumaan.</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fil" altLang="ko-KR" sz="2800">
                <a:solidFill>
                  <a:schemeClr val="tx1">
                    <a:lumMod val="65000"/>
                    <a:lumOff val="35000"/>
                  </a:schemeClr>
                </a:solidFill>
              </a:rPr>
              <a:t>Nang marinig ito, labis na nalungkot si Jacob.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Si Jose ay namuhay ng mahirap bilang isang alipin. Gayunpaman, naniwala siya at umasa sa Diyos nang hindi nakagawa ng anumang kasalanan.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fil" altLang="ko-KR" sz="2400">
                <a:solidFill>
                  <a:schemeClr val="tx1">
                    <a:lumMod val="65000"/>
                    <a:lumOff val="35000"/>
                  </a:schemeClr>
                </a:solidFill>
              </a:rPr>
              <a:t>Si Joseph ay ipinadala sa bilangguan sa isang maling paratang.</a:t>
            </a:r>
            <a:r xmlns:a="http://schemas.openxmlformats.org/drawingml/2006/main">
              <a:rPr lang="fil" altLang="en-US" sz="2400">
                <a:solidFill>
                  <a:schemeClr val="tx1">
                    <a:lumMod val="65000"/>
                    <a:lumOff val="35000"/>
                  </a:schemeClr>
                </a:solidFill>
              </a:rPr>
              <a:t> </a:t>
            </a:r>
            <a:r xmlns:a="http://schemas.openxmlformats.org/drawingml/2006/main">
              <a:rPr lang="fil" altLang="ko-KR" sz="2400">
                <a:solidFill>
                  <a:schemeClr val="tx1">
                    <a:lumMod val="65000"/>
                    <a:lumOff val="35000"/>
                  </a:schemeClr>
                </a:solidFill>
              </a:rPr>
              <a:t>Gayunpaman, sinubukan niyang maging matuwid sa harap ng Diyos kahit sa bilangguan. Hindi kinalimutan ng Diyos si Joseph at may kamangha-manghang plano ang Diyos para sa kanya.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Aralin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fil" altLang="ko-KR" sz="3200">
                <a:solidFill>
                  <a:schemeClr val="tx1">
                    <a:lumMod val="65000"/>
                    <a:lumOff val="35000"/>
                  </a:schemeClr>
                </a:solidFill>
              </a:rPr>
              <a:t>Si Jose ay kinapootan at ipinagbili bilang alipin ng kanyang sariling mga kapatid. Inilagay din siya sa bilangguan sa isang maling paratang.</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fil" altLang="ko-KR" sz="3200">
                <a:solidFill>
                  <a:schemeClr val="tx1">
                    <a:lumMod val="65000"/>
                    <a:lumOff val="35000"/>
                  </a:schemeClr>
                </a:solidFill>
              </a:rPr>
              <a:t>Gayunpaman, umasa siya sa Diyos at sinikap na huwag gumawa ng anumang kasalanan lalo pa.</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fil" altLang="ko-KR" sz="3200">
                <a:solidFill>
                  <a:schemeClr val="tx1">
                    <a:lumMod val="65000"/>
                    <a:lumOff val="35000"/>
                  </a:schemeClr>
                </a:solidFill>
              </a:rPr>
              <a:t>Maaaring makaharap tayo ng ilang mga paghihirap.</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fil" altLang="ko-KR" sz="3200">
                <a:solidFill>
                  <a:schemeClr val="tx1">
                    <a:lumMod val="65000"/>
                    <a:lumOff val="35000"/>
                  </a:schemeClr>
                </a:solidFill>
              </a:rPr>
              <a:t>Huwag tayong gagawa ng anumang kasalanan at humingi ng tulong sa ating amang Diyos na kusang nakikinig sa ating panalangin.</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il" altLang="ko-KR" sz="3200"/>
              <a:t>ang Diyos ay?</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rgbClr val="c00000"/>
                </a:solidFill>
              </a:rPr>
              <a:t>Ama naming Diyos..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Ang ating Amang Diyos ay may kamangha-manghang mga plano para sa atin kahit sa mahihirap na panahon.</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Ano ang ibinigay lamang ni Jacob kay Joseph sa kanyang labindalawang anak na lalaki?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mga laruan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Bibliya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napakagandang tela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pera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rgbClr val="ff0000"/>
                </a:solidFill>
              </a:rPr>
              <a:t>③ </a:t>
            </a:r>
            <a:r xmlns:a="http://schemas.openxmlformats.org/drawingml/2006/main">
              <a:rPr lang="fil" altLang="ko-KR" sz="2800">
                <a:solidFill>
                  <a:srgbClr val="ff0000"/>
                </a:solidFill>
              </a:rPr>
              <a:t>napakagandang tela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400">
                <a:solidFill>
                  <a:schemeClr val="tx1">
                    <a:lumMod val="65000"/>
                    <a:lumOff val="35000"/>
                  </a:schemeClr>
                </a:solidFill>
              </a:rPr>
              <a:t>Sina Adan at Eba ang pinakamagandang nilalang sa mga nilalang ng Diyos.</a:t>
            </a:r>
          </a:p>
          <a:p>
            <a:r xmlns:a="http://schemas.openxmlformats.org/drawingml/2006/main">
              <a:rPr lang="fil" altLang="ko-KR" sz="2400">
                <a:solidFill>
                  <a:schemeClr val="tx1">
                    <a:lumMod val="65000"/>
                    <a:lumOff val="35000"/>
                  </a:schemeClr>
                </a:solidFill>
              </a:rPr>
              <a:t>Sapagka't sila'y nilalang ayon sa larawan ng Dios.</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bg1">
                    <a:lumMod val="50000"/>
                  </a:schemeClr>
                </a:solidFill>
              </a:rPr>
              <a:t>"Halika ngayon, patayin natin siya at itapon sa isa sa mga balon na ito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il" altLang="ko-KR" sz="3600">
                <a:solidFill>
                  <a:schemeClr val="bg1">
                    <a:lumMod val="50000"/>
                  </a:schemeClr>
                </a:solidFill>
              </a:rPr>
              <a:t>at sabihing nilamon siya ng isang mabangis na hayop.</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il" altLang="ko-KR" sz="3600">
                <a:solidFill>
                  <a:schemeClr val="bg1">
                    <a:lumMod val="50000"/>
                  </a:schemeClr>
                </a:solidFill>
              </a:rPr>
              <a:t>Pagkatapos ay makikita natin kung ano ang mangyayari sa kanyang mga pangarap."</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il" altLang="ko-KR" sz="2800">
                <a:solidFill>
                  <a:schemeClr val="tx1">
                    <a:lumMod val="65000"/>
                    <a:lumOff val="35000"/>
                  </a:schemeClr>
                </a:solidFill>
              </a:rPr>
              <a:t>( Genesis 37:20 )</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fil" altLang="ko-KR" b="1">
                <a:solidFill>
                  <a:schemeClr val="tx1">
                    <a:lumMod val="50000"/>
                    <a:lumOff val="50000"/>
                  </a:schemeClr>
                </a:solidFill>
              </a:rPr>
              <a:t>No. 13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fil" altLang="ko-KR" sz="4400"/>
              <a:t>Si Joseph ay naging Punong Ministro sa Ehipto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fil" altLang="ko-KR" sz="3600"/>
              <a:t>Kaya't sinabi ni Paraon kay Jose, "Inilalagay kita sa pamamahala sa buong lupain ng Ehipto."</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il" altLang="ko-KR" sz="2800">
                <a:solidFill>
                  <a:schemeClr val="tx1">
                    <a:lumMod val="65000"/>
                    <a:lumOff val="35000"/>
                  </a:schemeClr>
                </a:solidFill>
              </a:rPr>
              <a:t>Genesis</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41:</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Si Faraon, ang hari ng Ehipto, ay nanaginip. 7 matabang baka at pagkatapos noon ay lumabas ang 7 pangit na baka. Kinain ng 7 pangit na baka ang 7 matabang baka. Napaka kakaibang panaginip.</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fil" altLang="ko-KR" sz="2400">
                <a:solidFill>
                  <a:schemeClr val="tx1">
                    <a:lumMod val="65000"/>
                    <a:lumOff val="35000"/>
                  </a:schemeClr>
                </a:solidFill>
              </a:rPr>
              <a:t>Walang makapagbibigay kahulugan sa kanyang panaginip sa palasyo. Ipinakilala siya ng punong katiwala ng kopa na tinulungan ni Jose sa hari.</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Binigyan ng Diyos si Joseph ng karunungan. Kaya, naipaliwanag niya ang kahulugan ng panaginip at sinabi ito sa hari.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Labis na naantig si Faraon kaya hinirang niya si Joseph na isang bilanggo sa pangalawang pinakamataas na posisyon sa lupain.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Si Jose ay naging punong ministro ng Ehipto at namahala sa lupain nang may karunungan na ibinigay sa kanya ng Diyos.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t>Aralin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fil" altLang="ko-KR" sz="3600">
                <a:solidFill>
                  <a:schemeClr val="tx1">
                    <a:lumMod val="65000"/>
                    <a:lumOff val="35000"/>
                  </a:schemeClr>
                </a:solidFill>
              </a:rPr>
              <a:t>May kamangha-manghang mga plano ang Diyos para kay Joseph.</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il" altLang="ko-KR" sz="3600">
                <a:solidFill>
                  <a:schemeClr val="tx1">
                    <a:lumMod val="65000"/>
                    <a:lumOff val="35000"/>
                  </a:schemeClr>
                </a:solidFill>
              </a:rPr>
              <a:t>Kapag nahaharap tayo sa ilang mga paghihirap, hindi rin tayo dapat mabigo,</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il" altLang="ko-KR" sz="3600">
                <a:solidFill>
                  <a:schemeClr val="tx1">
                    <a:lumMod val="65000"/>
                    <a:lumOff val="35000"/>
                  </a:schemeClr>
                </a:solidFill>
              </a:rPr>
              <a:t>ngunit dapat asahan ang mga kamangha-manghang plano ng Diyos para sa atin at maniwala sa Diyos..</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il" altLang="ko-KR" sz="3200"/>
              <a:t>ang Diyos ay?</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rgbClr val="c00000"/>
                </a:solidFill>
              </a:rPr>
              <a:t>Ginagawa ng Diyos ang ayon sa Kanyang kalooban.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Ang mababa ay itataas at ang mataas ay ibababa.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000">
                <a:solidFill>
                  <a:schemeClr val="tx1">
                    <a:lumMod val="65000"/>
                    <a:lumOff val="35000"/>
                  </a:schemeClr>
                </a:solidFill>
              </a:rPr>
              <a:t>Sinabi ng Diyos sa lalaki,</a:t>
            </a:r>
            <a:r xmlns:a="http://schemas.openxmlformats.org/drawingml/2006/main">
              <a:rPr lang="fil" altLang="en-US" sz="2000">
                <a:solidFill>
                  <a:schemeClr val="tx1">
                    <a:lumMod val="65000"/>
                    <a:lumOff val="35000"/>
                  </a:schemeClr>
                </a:solidFill>
              </a:rPr>
              <a:t> </a:t>
            </a:r>
            <a:r xmlns:a="http://schemas.openxmlformats.org/drawingml/2006/main">
              <a:rPr lang="fil" altLang="ko-KR" sz="2000">
                <a:solidFill>
                  <a:schemeClr val="tx1">
                    <a:lumMod val="65000"/>
                    <a:lumOff val="35000"/>
                  </a:schemeClr>
                </a:solidFill>
              </a:rPr>
              <a:t>“Malaya kang makakain mula sa alinmang puno sa halamanan; ngunit </a:t>
            </a:r>
            <a:r xmlns:a="http://schemas.openxmlformats.org/drawingml/2006/main">
              <a:rPr lang="fil" altLang="ko-KR" sz="2000" u="sng">
                <a:solidFill>
                  <a:schemeClr val="tx1">
                    <a:lumMod val="65000"/>
                    <a:lumOff val="35000"/>
                  </a:schemeClr>
                </a:solidFill>
              </a:rPr>
              <a:t>huwag kang kakain mula sa puno ng pagkakilala ng mabuti at masama, sapagkat kapag kumain ka niyaon ay tiyak na mamamatay ka </a:t>
            </a:r>
            <a:r xmlns:a="http://schemas.openxmlformats.org/drawingml/2006/main">
              <a:rPr lang="fil"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Anong mga hayop ang lumitaw sa panaginip ni Faraon?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ibon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aso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kabayo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baka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rgbClr val="ff0000"/>
                </a:solidFill>
              </a:rPr>
              <a:t>④ </a:t>
            </a:r>
            <a:r xmlns:a="http://schemas.openxmlformats.org/drawingml/2006/main">
              <a:rPr lang="fil" altLang="ko-KR" sz="2800">
                <a:solidFill>
                  <a:srgbClr val="ff0000"/>
                </a:solidFill>
              </a:rPr>
              <a:t>baka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fil" altLang="ko-KR" sz="3600"/>
              <a:t>Kaya't sinabi ni Faraon kay Jose,</a:t>
            </a:r>
            <a:endParaRPr xmlns:a="http://schemas.openxmlformats.org/drawingml/2006/main" lang="en-US" altLang="ko-KR" sz="3600"/>
          </a:p>
          <a:p>
            <a:pPr xmlns:a="http://schemas.openxmlformats.org/drawingml/2006/main" lvl="0">
              <a:defRPr/>
            </a:pPr>
            <a:r xmlns:a="http://schemas.openxmlformats.org/drawingml/2006/main">
              <a:rPr lang="fil" altLang="ko-KR" sz="3600"/>
              <a:t>“Sa pamamagitan nito ay inilalagay kita sa pamamahala sa buong lupain ng Ehipto.”</a:t>
            </a:r>
            <a:endParaRPr xmlns:a="http://schemas.openxmlformats.org/drawingml/2006/main" lang="en-US" altLang="ko-KR" sz="3600"/>
          </a:p>
          <a:p>
            <a:pPr xmlns:a="http://schemas.openxmlformats.org/drawingml/2006/main" lvl="0">
              <a:defRPr/>
            </a:pPr>
            <a:r xmlns:a="http://schemas.openxmlformats.org/drawingml/2006/main">
              <a:rPr lang="fil"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il" altLang="ko-KR" sz="2800">
                <a:solidFill>
                  <a:schemeClr val="tx1">
                    <a:lumMod val="65000"/>
                    <a:lumOff val="35000"/>
                  </a:schemeClr>
                </a:solidFill>
              </a:rPr>
              <a:t>Genesis</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41:</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fil" altLang="ko-KR" b="1">
                <a:solidFill>
                  <a:schemeClr val="tx1">
                    <a:lumMod val="50000"/>
                    <a:lumOff val="50000"/>
                  </a:schemeClr>
                </a:solidFill>
              </a:rPr>
              <a:t>Hindi.</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14</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fil" altLang="ko-KR" sz="4400"/>
              <a:t>Nakilalang Muli ni Joseph ang Kanyang mga Kapatid</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bg1">
                    <a:lumMod val="50000"/>
                  </a:schemeClr>
                </a:solidFill>
              </a:rPr>
              <a:t>Bagama't nakilala ni Jose ang kanyang mga kapatid, hindi nila siya nakilala.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il" altLang="ko-KR" sz="2800">
                <a:solidFill>
                  <a:schemeClr val="tx1">
                    <a:lumMod val="65000"/>
                    <a:lumOff val="35000"/>
                  </a:schemeClr>
                </a:solidFill>
              </a:rPr>
              <a:t>Genesis</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42:</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Hinirang ni Faraon si Jose bilang punong ministro ng Ehipto. Nakontrol ni Joseph ang 7 taong matinding taggutom nang matalino.</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fil" altLang="ko-KR" sz="2600">
                <a:solidFill>
                  <a:schemeClr val="tx1">
                    <a:lumMod val="65000"/>
                    <a:lumOff val="35000"/>
                  </a:schemeClr>
                </a:solidFill>
              </a:rPr>
              <a:t>Gayunpaman, walang butil sa Canaan dahil sa taggutom. Kinailangan nilang bumaba sa Ehipto upang kumuha ng butil na makakain. Ang mga kapatid ni Jose ay pumunta sa Ehipto upang bumili din ng pagkain.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Bagama't nakilala ni Jose ang kanyang mga kapatid, hindi nila siya nakilala.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Sinabi ni Joseph sa kanila kung sino siya. Gulat silang tumingin sa kanya at nakaramdam ng takot sa kanya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fil" altLang="ko-KR" sz="2600">
                <a:solidFill>
                  <a:schemeClr val="tx1">
                    <a:lumMod val="65000"/>
                    <a:lumOff val="35000"/>
                  </a:schemeClr>
                </a:solidFill>
              </a:rPr>
              <a:t>Nakilala ni Jose kung bakit siya ipinadala ng Diyos sa Ehipto. Pinatawad niya ang kanyang mga kapatid at dinala niya ang lahat ng kanyang pamilya sa Ehipto at inalagaan sila nang ligtas.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Aralin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fil" altLang="ko-KR" sz="3600">
                <a:solidFill>
                  <a:schemeClr val="tx1">
                    <a:lumMod val="65000"/>
                    <a:lumOff val="35000"/>
                  </a:schemeClr>
                </a:solidFill>
              </a:rPr>
              <a:t>Pinatawad ni Joseph ang kanyang mga kapatid na nagtrato sa kanya ng masama at minahal sila ayon sa kalooban ng Diyos.</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il" altLang="ko-KR" sz="3600">
                <a:solidFill>
                  <a:schemeClr val="tx1">
                    <a:lumMod val="65000"/>
                    <a:lumOff val="35000"/>
                  </a:schemeClr>
                </a:solidFill>
              </a:rPr>
              <a:t>Kailangan nating patawarin ang ating pamilya at mga kaibigan at mahalin sila.</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Ngunit, si Satanas ay nagbalatkayo bilang isang ahas ay tinukso si Eva.</a:t>
            </a:r>
          </a:p>
          <a:p>
            <a:r xmlns:a="http://schemas.openxmlformats.org/drawingml/2006/main">
              <a:rPr lang="fil" altLang="ko-KR" sz="2800">
                <a:solidFill>
                  <a:schemeClr val="tx1">
                    <a:lumMod val="65000"/>
                    <a:lumOff val="35000"/>
                  </a:schemeClr>
                </a:solidFill>
              </a:rPr>
              <a:t>Sa wakas, kinain ni Eva ang prutas.</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il" altLang="ko-KR" sz="3200"/>
              <a:t>ang Diyos ay?</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rgbClr val="c00000"/>
                </a:solidFill>
              </a:rPr>
              <a:t>Diyos..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Pinapatawad at minamahal tayo.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Anong punong ministro ng bansa ang naging punong ministro ni Joseph?</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Ehipto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Israel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Persia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Babylon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rgbClr val="ff0000"/>
                </a:solidFill>
              </a:rPr>
              <a:t>① </a:t>
            </a:r>
            <a:r xmlns:a="http://schemas.openxmlformats.org/drawingml/2006/main">
              <a:rPr lang="fil" altLang="ko-KR" sz="2800">
                <a:solidFill>
                  <a:srgbClr val="ff0000"/>
                </a:solidFill>
              </a:rPr>
              <a:t>Ehipto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bg1">
                    <a:lumMod val="50000"/>
                  </a:schemeClr>
                </a:solidFill>
              </a:rPr>
              <a:t>Bagama't nakilala ni Jose ang kanyang mga kapatid, hindi nila siya nakilala.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il" altLang="ko-KR" sz="2800">
                <a:solidFill>
                  <a:schemeClr val="tx1">
                    <a:lumMod val="65000"/>
                    <a:lumOff val="35000"/>
                  </a:schemeClr>
                </a:solidFill>
              </a:rPr>
              <a:t>Genesis</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42:</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fil" altLang="ko-KR" b="1">
                <a:solidFill>
                  <a:schemeClr val="tx1">
                    <a:lumMod val="50000"/>
                    <a:lumOff val="50000"/>
                  </a:schemeClr>
                </a:solidFill>
              </a:rPr>
              <a:t>No.15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fil" altLang="ko-KR" sz="4400"/>
              <a:t>Isang Batang Naligtas mula sa Tubig</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Nang lumaki na ang bata, dinala niya ito sa anak ni Paraon at naging anak niya ito. Pinangalanan niya siyang Moises, na sinasabi, "Inilabas ko siya sa tubig."</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il" altLang="ko-KR" sz="2800">
                <a:solidFill>
                  <a:schemeClr val="tx1">
                    <a:lumMod val="65000"/>
                    <a:lumOff val="35000"/>
                  </a:schemeClr>
                </a:solidFill>
              </a:rPr>
              <a:t>Exodo</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Ang hari ng Ehipto, si Faraon, ay nag-utos na itapon ang lahat ng mga bagong silang na batang lalaki ng Israel sa ilog ng Nilo at hayaan silang patayin.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Si Jochebed, ina ni Moses, ay walang magawa kundi ang hayaan ang kanyang anak na madala sa ilog ng Nilo.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Noong panahong iyon, nagkataong nakita ng prinsesa ng Egypt ang sanggol habang naliligo ito sa ilog. Nasa isip niya na palakihin ang bata.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Nakita ng kanyang ate na kinuha ni prinsesa ang sanggol na lalaki mula sa basket. Ipinakilala niya ang kanyang tunay na ina, si Jochebed, upang alagaan ang sanggol na lalaki para sa kanya.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Nang lumaki ang bata, ibinalik ito sa prinsesa para maging anak nito. Pinangalanan niya siyang Moses, na sinasabi, “Inilabas ko siya sa tubig. Lumaki si Moises sa Ehipto</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Palasyo.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At si Eva ay nagbigay ng isa pa kay Adan.</a:t>
            </a:r>
          </a:p>
          <a:p>
            <a:r xmlns:a="http://schemas.openxmlformats.org/drawingml/2006/main">
              <a:rPr lang="fil" altLang="ko-KR" sz="2800">
                <a:solidFill>
                  <a:schemeClr val="tx1">
                    <a:lumMod val="65000"/>
                    <a:lumOff val="35000"/>
                  </a:schemeClr>
                </a:solidFill>
              </a:rPr>
              <a:t>Kinain din ito ni Adam.</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Aralin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fil" altLang="ko-KR" sz="3600">
                <a:solidFill>
                  <a:schemeClr val="tx1">
                    <a:lumMod val="65000"/>
                    <a:lumOff val="35000"/>
                  </a:schemeClr>
                </a:solidFill>
              </a:rPr>
              <a:t>Iniligtas ng Diyos si Moises.</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il" altLang="ko-KR" sz="3600">
                <a:solidFill>
                  <a:schemeClr val="tx1">
                    <a:lumMod val="65000"/>
                    <a:lumOff val="35000"/>
                  </a:schemeClr>
                </a:solidFill>
              </a:rPr>
              <a:t>Iniligtas tayo ng Diyos sa Kanyang kamangha-manghang karunungan at kapangyarihan (providence).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il" altLang="ko-KR" sz="3600">
                <a:solidFill>
                  <a:schemeClr val="tx1">
                    <a:lumMod val="65000"/>
                    <a:lumOff val="35000"/>
                  </a:schemeClr>
                </a:solidFill>
              </a:rPr>
              <a:t>Maniwala tayo na ang mga plano ng Diyos ay mas malaki at mas perpekto kaysa sa akin palagi.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il" altLang="ko-KR" sz="3200"/>
              <a:t>Sino ang Diyos?</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rgbClr val="c00000"/>
                </a:solidFill>
              </a:rPr>
              <a:t>Diyos..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fil" altLang="ko-KR" sz="3600">
                <a:solidFill>
                  <a:schemeClr val="tx1">
                    <a:lumMod val="65000"/>
                    <a:lumOff val="35000"/>
                  </a:schemeClr>
                </a:solidFill>
              </a:rPr>
              <a:t>Siya ang makapangyarihang Diyos na tumutupad sa Kanyang kalooban sa kabila ng anumang hadlang.</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Ano ang nangyari sa batang natangay sa tubig?</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Siya ay nalunod at kinain ng isda.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Iniligtas ng mga ibon ang bata.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Iniligtas ng Diyos ang bata mula sa langit.</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Prinsesa ng Egypt ang nakakita at nagligtas sa kanya.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rgbClr val="ff0000"/>
                </a:solidFill>
              </a:rPr>
              <a:t>④ </a:t>
            </a:r>
            <a:r xmlns:a="http://schemas.openxmlformats.org/drawingml/2006/main">
              <a:rPr lang="fil" altLang="ko-KR" sz="2800">
                <a:solidFill>
                  <a:srgbClr val="ff0000"/>
                </a:solidFill>
              </a:rPr>
              <a:t>Prinsesa ng Egypt ang nakakita at nagligtas sa kanya.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Nang lumaki na ang bata, dinala niya ito sa anak ni Paraon at naging anak niya ito. Pinangalanan niya siyang Moises, na sinasabi, "Inilabas ko siya sa tubig."</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il" altLang="ko-KR" sz="2800">
                <a:solidFill>
                  <a:schemeClr val="tx1">
                    <a:lumMod val="65000"/>
                    <a:lumOff val="35000"/>
                  </a:schemeClr>
                </a:solidFill>
              </a:rPr>
              <a:t>Exodo</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400">
                <a:solidFill>
                  <a:schemeClr val="tx1">
                    <a:lumMod val="65000"/>
                    <a:lumOff val="35000"/>
                  </a:schemeClr>
                </a:solidFill>
              </a:rPr>
              <a:t>Pinalayas sila ng Diyos sa Eden dahil hindi sila nakinig sa Diyos.</a:t>
            </a:r>
          </a:p>
          <a:p>
            <a:r xmlns:a="http://schemas.openxmlformats.org/drawingml/2006/main">
              <a:rPr lang="fil" altLang="ko-KR" sz="2400">
                <a:solidFill>
                  <a:schemeClr val="tx1">
                    <a:lumMod val="65000"/>
                    <a:lumOff val="35000"/>
                  </a:schemeClr>
                </a:solidFill>
              </a:rPr>
              <a:t>Mula noon, ang kasalanan ay dumating sa mundo.</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2800" b="1"/>
              <a:t>Aralin </a:t>
            </a:r>
            <a:endParaRPr xmlns:a="http://schemas.openxmlformats.org/drawingml/2006/main" lang="en-US" altLang="ko-KR" sz="4000" b="1"/>
            <a:r xmlns:a="http://schemas.openxmlformats.org/drawingml/2006/main">
              <a:rPr lang="fil" altLang="ko-KR" sz="4000"/>
              <a:t>Ngayon</a:t>
            </a: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solidFill>
                  <a:schemeClr val="tx1">
                    <a:lumMod val="65000"/>
                    <a:lumOff val="35000"/>
                  </a:schemeClr>
                </a:solidFill>
              </a:rPr>
              <a:t>Ang kasalanan ay dumating sa mundo dahil hindi sinunod nina Adan at Eva ang utos ng Diyos.</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il" altLang="ko-KR" sz="3200">
                <a:solidFill>
                  <a:schemeClr val="tx1">
                    <a:lumMod val="65000"/>
                    <a:lumOff val="35000"/>
                  </a:schemeClr>
                </a:solidFill>
              </a:rPr>
              <a:t>Sinusunod ko ba ang salita ng Diyos?</a:t>
            </a:r>
          </a:p>
          <a:p>
            <a:pPr xmlns:a="http://schemas.openxmlformats.org/drawingml/2006/main" algn="ctr"/>
            <a:r xmlns:a="http://schemas.openxmlformats.org/drawingml/2006/main">
              <a:rPr lang="fil" altLang="ko-KR" sz="3200">
                <a:solidFill>
                  <a:schemeClr val="tx1">
                    <a:lumMod val="65000"/>
                    <a:lumOff val="35000"/>
                  </a:schemeClr>
                </a:solidFill>
              </a:rPr>
              <a:t>Kung naniniwala ako sa Diyos, dapat kong sundin ang salita ng Diyos.</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t>ang Diyos ay?</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rgbClr val="C00000"/>
                </a:solidFill>
              </a:rPr>
              <a:t>Diyos..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Ayaw sa pagsuway.</a:t>
            </a:r>
          </a:p>
          <a:p>
            <a:r xmlns:a="http://schemas.openxmlformats.org/drawingml/2006/main">
              <a:rPr lang="fil" altLang="ko-KR" sz="3600">
                <a:solidFill>
                  <a:schemeClr val="tx1">
                    <a:lumMod val="65000"/>
                    <a:lumOff val="35000"/>
                  </a:schemeClr>
                </a:solidFill>
              </a:rPr>
              <a:t>Pinagpapala ang taong sumusunod sa Kanyang salita.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fil" altLang="ko-KR" sz="4000"/>
              <a:t>ngayong araw</a:t>
            </a:r>
            <a:r xmlns:a="http://schemas.openxmlformats.org/drawingml/2006/main">
              <a:rPr lang="fil" altLang="en-US" sz="4000"/>
              <a:t> </a:t>
            </a:r>
            <a:r xmlns:a="http://schemas.openxmlformats.org/drawingml/2006/main">
              <a:rPr lang="fil" altLang="ko-KR" sz="4000"/>
              <a:t>salita</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fil" altLang="ko-KR" sz="3600">
                <a:solidFill>
                  <a:schemeClr val="tx1">
                    <a:lumMod val="65000"/>
                    <a:lumOff val="35000"/>
                  </a:schemeClr>
                </a:solidFill>
              </a:rPr>
              <a:t>Sa pasimula ay nilikha ng Diyos</a:t>
            </a:r>
          </a:p>
          <a:p>
            <a:r xmlns:a="http://schemas.openxmlformats.org/drawingml/2006/main">
              <a:rPr lang="fil" altLang="ko-KR" sz="3600">
                <a:solidFill>
                  <a:schemeClr val="tx1">
                    <a:lumMod val="65000"/>
                    <a:lumOff val="35000"/>
                  </a:schemeClr>
                </a:solidFill>
              </a:rPr>
              <a:t>ang langit at ang lupa.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fil" altLang="ko-KR" sz="2800">
                <a:solidFill>
                  <a:schemeClr val="tx1">
                    <a:lumMod val="65000"/>
                    <a:lumOff val="35000"/>
                  </a:schemeClr>
                </a:solidFill>
              </a:rPr>
              <a:t>Genesis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il" altLang="ko-KR" sz="4000">
                <a:solidFill>
                  <a:srgbClr val="FF0000"/>
                </a:solidFill>
              </a:rPr>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ko-KR" sz="3200">
                <a:solidFill>
                  <a:schemeClr val="tx1">
                    <a:lumMod val="65000"/>
                    <a:lumOff val="35000"/>
                  </a:schemeClr>
                </a:solidFill>
              </a:rPr>
              <a:t>Ano ang sinabi ng Diyos na huwag kainin ang sangkatauhan?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prutas</a:t>
            </a:r>
            <a:r xmlns:a="http://schemas.openxmlformats.org/drawingml/2006/main">
              <a:rPr lang="fil"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karne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gulay</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chemeClr val="dk1"/>
                </a:solidFill>
              </a:rPr>
              <a:t>④ </a:t>
            </a:r>
            <a:r xmlns:a="http://schemas.openxmlformats.org/drawingml/2006/main">
              <a:rPr lang="fil" altLang="ko-KR" sz="2800">
                <a:solidFill>
                  <a:schemeClr val="dk1"/>
                </a:solidFill>
              </a:rPr>
              <a:t>bunga ng kaalaman ng mabuti at masama</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rgbClr val="FF0000"/>
                </a:solidFill>
              </a:rPr>
              <a:t>④ </a:t>
            </a:r>
            <a:r xmlns:a="http://schemas.openxmlformats.org/drawingml/2006/main">
              <a:rPr lang="fil" altLang="ko-KR" sz="2800">
                <a:solidFill>
                  <a:srgbClr val="FF0000"/>
                </a:solidFill>
              </a:rPr>
              <a:t>bunga ng kaalaman ng mabuti at masama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Nilikha ng Diyos ang tao ayon sa kanyang sariling larawan, sa larawan ng Diyos nilikha niya siya;</a:t>
            </a:r>
          </a:p>
          <a:p>
            <a:r xmlns:a="http://schemas.openxmlformats.org/drawingml/2006/main">
              <a:rPr lang="fil" altLang="ko-KR" sz="3600">
                <a:solidFill>
                  <a:schemeClr val="tx1">
                    <a:lumMod val="65000"/>
                    <a:lumOff val="35000"/>
                  </a:schemeClr>
                </a:solidFill>
              </a:rPr>
              <a:t>lalaki at babae ay nilikha niya sila.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Genesis</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b="1">
                <a:solidFill>
                  <a:schemeClr val="tx1">
                    <a:lumMod val="50000"/>
                    <a:lumOff val="50000"/>
                  </a:schemeClr>
                </a:solidFill>
              </a:rPr>
              <a:t>No.3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t>Gumawa si Noe ng Malaking Barko (isang Arko) sa Mataas na Bundok</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t>ngayong araw</a:t>
            </a:r>
            <a:r xmlns:a="http://schemas.openxmlformats.org/drawingml/2006/main">
              <a:rPr lang="fil" altLang="en-US" sz="4000"/>
              <a:t> </a:t>
            </a:r>
            <a:r xmlns:a="http://schemas.openxmlformats.org/drawingml/2006/main">
              <a:rPr lang="fil" altLang="ko-KR" sz="4000"/>
              <a:t>salita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Pagkatapos, sinabi ng Panginoon kay Noe, "Pumasok ka sa arka, ikaw at ang iyong buong pamilya, dahil natagpuan kitang matuwid sa henerasyong ito.</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(Genesis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ko-KR" sz="2800">
                <a:solidFill>
                  <a:schemeClr val="tx1">
                    <a:lumMod val="65000"/>
                    <a:lumOff val="35000"/>
                  </a:schemeClr>
                </a:solidFill>
              </a:rPr>
              <a:t>Nakita ng Diyos na ang lahat ng tao sa lupa ay pinasama ang kanilang mga lakad. Sinabi ng Diyos kay Noe, “Lilipulin ko ang mga tao at ang lupa . Gumawa ng malaking barko sa bundok!"</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Si Noe ay nagsimulang gumawa ng isang barko sa bundok tulad ng iniutos sa kanya ng Diyos. Akala ng mga tao ay galit siya.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Pinapasok ni Noe ang bawat uri ng nilalang sa barko kasama ang 8 miyembro ng pamilya ni Noe gaya ng iniutos ng Diyos.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Patuloy na bumuhos ang ulan sa lupa sa loob ng 40 araw gaya ng sinabi ng Diyos.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ko-KR" sz="2800">
                <a:solidFill>
                  <a:schemeClr val="tx1">
                    <a:lumMod val="65000"/>
                    <a:lumOff val="35000"/>
                  </a:schemeClr>
                </a:solidFill>
              </a:rPr>
              <a:t>Sa huli, ang lupa ay natabunan ng tubig. Ang bawat nabubuhay na bagay na gumagalaw sa lupa ay namatay. Si Noe lamang ang naiwan, at ang mga kasama niya sa arka.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solidFill>
                  <a:srgbClr val="FF0000"/>
                </a:solidFill>
              </a:rPr>
              <a:t>Aralin Ngayon</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solidFill>
                  <a:schemeClr val="tx1">
                    <a:lumMod val="65000"/>
                    <a:lumOff val="35000"/>
                  </a:schemeClr>
                </a:solidFill>
              </a:rPr>
              <a:t>Hindi nakinig ang mga tao kay Noah na nagbigay sa kanila ng pagkakataong maligtas mula sa isang malaking baha.</a:t>
            </a:r>
          </a:p>
          <a:p>
            <a:pPr xmlns:a="http://schemas.openxmlformats.org/drawingml/2006/main" algn="ctr"/>
            <a:r xmlns:a="http://schemas.openxmlformats.org/drawingml/2006/main">
              <a:rPr lang="fil" altLang="ko-KR" sz="3200">
                <a:solidFill>
                  <a:schemeClr val="tx1">
                    <a:lumMod val="65000"/>
                    <a:lumOff val="35000"/>
                  </a:schemeClr>
                </a:solidFill>
              </a:rPr>
              <a:t>Ang sabi lang nila ay galit si Noah</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il" altLang="ko-KR" sz="3200">
                <a:solidFill>
                  <a:schemeClr val="tx1">
                    <a:lumMod val="65000"/>
                    <a:lumOff val="35000"/>
                  </a:schemeClr>
                </a:solidFill>
              </a:rPr>
              <a:t>Kapag inihatid mo ang ebanghelyo sa mga kaibigan, maaaring hindi ka nila pakikinggan nang mabuti.</a:t>
            </a:r>
          </a:p>
          <a:p>
            <a:pPr xmlns:a="http://schemas.openxmlformats.org/drawingml/2006/main" algn="ctr"/>
            <a:r xmlns:a="http://schemas.openxmlformats.org/drawingml/2006/main">
              <a:rPr lang="fil" altLang="ko-KR" sz="3200">
                <a:solidFill>
                  <a:schemeClr val="tx1">
                    <a:lumMod val="65000"/>
                    <a:lumOff val="35000"/>
                  </a:schemeClr>
                </a:solidFill>
              </a:rPr>
              <a:t>Ngunit, sa huli, malalaman nila na ang salita ng Diyos ay totoo.</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fil" altLang="ko-KR" sz="2800">
                <a:solidFill>
                  <a:schemeClr val="tx1">
                    <a:lumMod val="65000"/>
                    <a:lumOff val="35000"/>
                  </a:schemeClr>
                </a:solidFill>
              </a:rPr>
              <a:t>Sa simula, ang kadiliman ay nasa ibabaw.</a:t>
            </a:r>
          </a:p>
          <a:p>
            <a:r xmlns:a="http://schemas.openxmlformats.org/drawingml/2006/main">
              <a:rPr lang="fil" altLang="ko-KR" sz="2800">
                <a:solidFill>
                  <a:schemeClr val="tx1">
                    <a:lumMod val="65000"/>
                    <a:lumOff val="35000"/>
                  </a:schemeClr>
                </a:solidFill>
              </a:rPr>
              <a:t>Walang tao, walang liwanag. Walang anuman.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t>Diyos ?</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rgbClr val="C00000"/>
                </a:solidFill>
              </a:rPr>
              <a:t>Diyos..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Kinamumuhian ng Diyos ang kasalanan at hinahatulan ang kasalanan.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il" altLang="ko-KR" sz="4000"/>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ko-KR" sz="3200">
                <a:solidFill>
                  <a:schemeClr val="tx1">
                    <a:lumMod val="65000"/>
                    <a:lumOff val="35000"/>
                  </a:schemeClr>
                </a:solidFill>
              </a:rPr>
              <a:t>Ano ang sinabi ng Diyos kay Noe na gawin?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chemeClr val="dk1"/>
                </a:solidFill>
              </a:rPr>
              <a:t>① </a:t>
            </a:r>
            <a:r xmlns:a="http://schemas.openxmlformats.org/drawingml/2006/main">
              <a:rPr lang="fil" altLang="ko-KR" sz="2800">
                <a:solidFill>
                  <a:schemeClr val="dk1"/>
                </a:solidFill>
              </a:rPr>
              <a:t>Isang Barko (Isang Arko)</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Isang Kotse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Isang Bahay</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Isang Bisikleta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rgbClr val="FF0000"/>
                </a:solidFill>
              </a:rPr>
              <a:t>① </a:t>
            </a:r>
            <a:r xmlns:a="http://schemas.openxmlformats.org/drawingml/2006/main">
              <a:rPr lang="fil" altLang="ko-KR" sz="2800">
                <a:solidFill>
                  <a:srgbClr val="FF0000"/>
                </a:solidFill>
              </a:rPr>
              <a:t>Isang Barko (Isang Arko)</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Pagkatapos, sinabi ng Panginoon kay Noe, "Pumasok ka sa arka, ikaw at ang iyong buong pamilya, dahil natagpuan kitang matuwid sa henerasyong ito.</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Genesis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b="1">
                <a:solidFill>
                  <a:schemeClr val="tx1">
                    <a:lumMod val="50000"/>
                    <a:lumOff val="50000"/>
                  </a:schemeClr>
                </a:solidFill>
              </a:rPr>
              <a:t>No.4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t>Ang Bahaghari ay ang Tipan ng Diyos</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600">
                <a:solidFill>
                  <a:srgbClr val="FF0000"/>
                </a:solidFill>
              </a:rPr>
              <a:t>ngayong araw</a:t>
            </a:r>
            <a:r xmlns:a="http://schemas.openxmlformats.org/drawingml/2006/main">
              <a:rPr lang="fil" altLang="ko-KR" sz="4000">
                <a:solidFill>
                  <a:srgbClr val="FF0000"/>
                </a:solidFill>
              </a:rPr>
              <a:t> </a:t>
            </a:r>
            <a:r xmlns:a="http://schemas.openxmlformats.org/drawingml/2006/main">
              <a:rPr lang="fil" altLang="ko-KR" sz="3600">
                <a:solidFill>
                  <a:srgbClr val="FF0000"/>
                </a:solidFill>
              </a:rPr>
              <a:t>salita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Sa tuwing lilitaw ang bahaghari sa mga ulap, makikita ko ito at aalalahanin ang walang hanggang tipan sa pagitan ng Diyos at ng lahat ng buhay na nilalang sa lahat ng uri sa lupa."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Genesis</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Ang bawat bagay na may buhay ay nilipol, tanging si Noe at ang mga kasama niya sa arka ang naiwan.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Ang ulan ay patuloy na dumarating sa lupa sa loob ng 40 araw.</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ko-KR" sz="2800">
                <a:solidFill>
                  <a:schemeClr val="tx1">
                    <a:lumMod val="65000"/>
                    <a:lumOff val="35000"/>
                  </a:schemeClr>
                </a:solidFill>
              </a:rPr>
              <a:t>Nang huminto ang ulan, nagpadala si Noe ng isang kalapati.</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fil" altLang="ko-KR" sz="2800">
                <a:solidFill>
                  <a:schemeClr val="tx1">
                    <a:lumMod val="65000"/>
                    <a:lumOff val="35000"/>
                  </a:schemeClr>
                </a:solidFill>
              </a:rPr>
              <a:t>Bumalik sa kanya ang kalapati na may sariwang dahon ng olibo sa kanyang tuka. Alam ni Noe, "Ang tubig ay humupa mula sa lupa!"</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Si Noe ay lumabas kasama ang kanyang pamilya, at sumamba sa Diyos. "Salamat sa Diyos sa pagbibigay sa amin ng bagong mundo."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ko-KR" sz="2800">
                <a:solidFill>
                  <a:schemeClr val="tx1">
                    <a:lumMod val="65000"/>
                    <a:lumOff val="35000"/>
                  </a:schemeClr>
                </a:solidFill>
              </a:rPr>
              <a:t>Ipinakita sa kanya ng Diyos ang isang bahaghari bilang tanda ng tipan at pagpapala. “Mamuhay nang masaya sa bagong mundo!”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fil" altLang="ko-KR" sz="2800">
                <a:solidFill>
                  <a:schemeClr val="tx1">
                    <a:lumMod val="65000"/>
                    <a:lumOff val="35000"/>
                  </a:schemeClr>
                </a:solidFill>
              </a:rPr>
              <a:t>Sinabi ng Diyos, "Magkaroon ng liwanag,"</a:t>
            </a:r>
          </a:p>
          <a:p>
            <a:r xmlns:a="http://schemas.openxmlformats.org/drawingml/2006/main">
              <a:rPr lang="fil" altLang="ko-KR" sz="2800">
                <a:solidFill>
                  <a:schemeClr val="tx1">
                    <a:lumMod val="65000"/>
                    <a:lumOff val="35000"/>
                  </a:schemeClr>
                </a:solidFill>
              </a:rPr>
              <a:t>at nagkaroon ng liwanag.</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solidFill>
                  <a:srgbClr val="FF0000"/>
                </a:solidFill>
              </a:rPr>
              <a:t>Aralin Ngayon</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solidFill>
                  <a:schemeClr val="tx1">
                    <a:lumMod val="65000"/>
                    <a:lumOff val="35000"/>
                  </a:schemeClr>
                </a:solidFill>
              </a:rPr>
              <a:t>Iniligtas ng Diyos si Noe at ang kanyang pamilya.</a:t>
            </a:r>
          </a:p>
          <a:p>
            <a:pPr xmlns:a="http://schemas.openxmlformats.org/drawingml/2006/main" algn="ctr"/>
            <a:r xmlns:a="http://schemas.openxmlformats.org/drawingml/2006/main">
              <a:rPr lang="fil" altLang="ko-KR" sz="3200">
                <a:solidFill>
                  <a:schemeClr val="tx1">
                    <a:lumMod val="65000"/>
                    <a:lumOff val="35000"/>
                  </a:schemeClr>
                </a:solidFill>
              </a:rPr>
              <a:t>Nangako ang Diyos na pagpapalain Niya sila at gagawa ng bagong mundo sa pamamagitan nila.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il" altLang="ko-KR" sz="3200">
                <a:solidFill>
                  <a:schemeClr val="tx1">
                    <a:lumMod val="65000"/>
                    <a:lumOff val="35000"/>
                  </a:schemeClr>
                </a:solidFill>
              </a:rPr>
              <a:t>Iniligtas din tayo ng Diyos sa pamamagitan ni Hesus.</a:t>
            </a:r>
          </a:p>
          <a:p>
            <a:pPr xmlns:a="http://schemas.openxmlformats.org/drawingml/2006/main" algn="ctr"/>
            <a:r xmlns:a="http://schemas.openxmlformats.org/drawingml/2006/main">
              <a:rPr lang="fil" altLang="ko-KR" sz="3200">
                <a:solidFill>
                  <a:schemeClr val="tx1">
                    <a:lumMod val="65000"/>
                    <a:lumOff val="35000"/>
                  </a:schemeClr>
                </a:solidFill>
              </a:rPr>
              <a:t>Kailangan nating maniwala na gagawin ng Diyos ang Kanyang bagong mundo sa pamamagitan natin.</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t>Yahweh na Diyos?</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rgbClr val="C00000"/>
                </a:solidFill>
              </a:rPr>
              <a:t>Panginoong Diyos..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Si Yahweh na Diyos ang ating Ama na nagliligtas at nagpapala ng sagana sa Kanyang mga minamahal na anak kapag tayo ay naniniwala sa Kanya.</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il" altLang="ko-KR" sz="4000"/>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ko-KR" sz="3200">
                <a:solidFill>
                  <a:schemeClr val="tx1">
                    <a:lumMod val="65000"/>
                    <a:lumOff val="35000"/>
                  </a:schemeClr>
                </a:solidFill>
              </a:rPr>
              <a:t>Ano ang ipinadala ni Noe upang makitang natuyo ang lupa?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Agila</a:t>
            </a:r>
            <a:r xmlns:a="http://schemas.openxmlformats.org/drawingml/2006/main">
              <a:rPr lang="fil"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Maya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chemeClr val="dk1"/>
                </a:solidFill>
              </a:rPr>
              <a:t>③ </a:t>
            </a:r>
            <a:r xmlns:a="http://schemas.openxmlformats.org/drawingml/2006/main">
              <a:rPr lang="fil" altLang="ko-KR" sz="2800">
                <a:solidFill>
                  <a:schemeClr val="dk1"/>
                </a:solidFill>
              </a:rPr>
              <a:t>Kalapati</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Itik</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rgbClr val="FF0000"/>
                </a:solidFill>
              </a:rPr>
              <a:t>③ </a:t>
            </a:r>
            <a:r xmlns:a="http://schemas.openxmlformats.org/drawingml/2006/main">
              <a:rPr lang="fil" altLang="ko-KR" sz="2800">
                <a:solidFill>
                  <a:srgbClr val="FF0000"/>
                </a:solidFill>
              </a:rPr>
              <a:t>Kalapati</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600"/>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Sa tuwing lilitaw ang bahaghari sa mga ulap, makikita ko ito at aalalahanin ang walang hanggang tipan sa pagitan ng Diyos at ng lahat ng may buhay na nilalang sa lahat ng uri sa lupa."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Genesis</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b="1">
                <a:solidFill>
                  <a:schemeClr val="tx1">
                    <a:lumMod val="50000"/>
                    <a:lumOff val="50000"/>
                  </a:schemeClr>
                </a:solidFill>
              </a:rPr>
              <a:t>No.5</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Ang</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salita</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ng</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600"/>
              <a:t>Mga taong nagtayo</a:t>
            </a:r>
          </a:p>
          <a:p>
            <a:pPr xmlns:a="http://schemas.openxmlformats.org/drawingml/2006/main" algn="ctr"/>
            <a:r xmlns:a="http://schemas.openxmlformats.org/drawingml/2006/main">
              <a:rPr lang="fil" altLang="ko-KR" sz="3600"/>
              <a:t>Ang Tore ng Babel</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Kaya nga tinawag itong Babel --dahil doon nalito ang Panginoon</a:t>
            </a:r>
          </a:p>
          <a:p>
            <a:r xmlns:a="http://schemas.openxmlformats.org/drawingml/2006/main">
              <a:rPr lang="fil" altLang="ko-KR" sz="3600">
                <a:solidFill>
                  <a:schemeClr val="tx1">
                    <a:lumMod val="65000"/>
                    <a:lumOff val="35000"/>
                  </a:schemeClr>
                </a:solidFill>
              </a:rPr>
              <a:t>ang wika ng buong mundo. Mula roon ay pinangalat sila ni Yahweh</a:t>
            </a:r>
          </a:p>
          <a:p>
            <a:r xmlns:a="http://schemas.openxmlformats.org/drawingml/2006/main">
              <a:rPr lang="fil" altLang="ko-KR" sz="3600">
                <a:solidFill>
                  <a:schemeClr val="tx1">
                    <a:lumMod val="65000"/>
                    <a:lumOff val="35000"/>
                  </a:schemeClr>
                </a:solidFill>
              </a:rPr>
              <a:t>sa ibabaw ng buong mundo.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Genesis</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Nais ng mga tao na maging mas dakila at mas tanyag kaysa sa Diyos. Kaya, nagsimula silang magtayo ng isang mataas na tore.</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Kaya, buo nilang itinayo ang tore.</a:t>
            </a:r>
          </a:p>
          <a:p>
            <a:r xmlns:a="http://schemas.openxmlformats.org/drawingml/2006/main">
              <a:rPr lang="fil" altLang="ko-KR" sz="2800">
                <a:solidFill>
                  <a:schemeClr val="tx1">
                    <a:lumMod val="65000"/>
                    <a:lumOff val="35000"/>
                  </a:schemeClr>
                </a:solidFill>
              </a:rPr>
              <a:t>“Ipakita natin ang ating sarili sa mundo. Napakahusay namin!”</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Gayunpaman, nang makita ng Diyos ang kanilang pagmamataas, ginulo niya ang kanilang wika upang hindi sila magkaintindihan.</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ko-KR" sz="2800">
                <a:solidFill>
                  <a:schemeClr val="tx1">
                    <a:lumMod val="65000"/>
                    <a:lumOff val="35000"/>
                  </a:schemeClr>
                </a:solidFill>
              </a:rPr>
              <a:t>Dahil hindi sila magkaintindihan, hindi sila makapagtulungan. Sa wakas, nagkalat sila sa balat ng lupa. Hanggang ngayon ay magkaiba ang mga wika sa mundo.</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fil" altLang="ko-KR" sz="2800">
                <a:solidFill>
                  <a:schemeClr val="tx1">
                    <a:lumMod val="65000"/>
                    <a:lumOff val="35000"/>
                  </a:schemeClr>
                </a:solidFill>
              </a:rPr>
              <a:t>Sa unang araw, inihiwalay ng Diyos ang liwanag sa kadiliman. Ginawa niya ang buong mundo sa loob ng anim na araw.</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fil"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fil"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fil"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fil"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fil"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fil"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il" altLang="ko-KR" sz="4000"/>
              <a:t>Aralin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il" altLang="ko-KR" sz="3600">
                <a:solidFill>
                  <a:schemeClr val="tx1">
                    <a:lumMod val="65000"/>
                    <a:lumOff val="35000"/>
                  </a:schemeClr>
                </a:solidFill>
              </a:rPr>
              <a:t>Nais ng mga tao na maging mas dakila at mas mataas kaysa sa Diyos.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il" altLang="ko-KR" sz="3600">
                <a:solidFill>
                  <a:schemeClr val="tx1">
                    <a:lumMod val="65000"/>
                    <a:lumOff val="35000"/>
                  </a:schemeClr>
                </a:solidFill>
              </a:rPr>
              <a:t>Ang isip na ito ay tinatawag na "pagmamataas".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il" altLang="ko-KR" sz="3600">
                <a:solidFill>
                  <a:schemeClr val="tx1">
                    <a:lumMod val="65000"/>
                    <a:lumOff val="35000"/>
                  </a:schemeClr>
                </a:solidFill>
              </a:rPr>
              <a:t>Kinamumuhian ng Diyos ang 'pagmamataas'.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il" altLang="ko-KR" sz="3600">
                <a:solidFill>
                  <a:schemeClr val="tx1">
                    <a:lumMod val="65000"/>
                    <a:lumOff val="35000"/>
                  </a:schemeClr>
                </a:solidFill>
              </a:rPr>
              <a:t>Ang kabaligtaran ng pagmamataas ay 'pagpakumbaba'.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il" altLang="ko-KR" sz="3600">
                <a:solidFill>
                  <a:schemeClr val="tx1">
                    <a:lumMod val="65000"/>
                    <a:lumOff val="35000"/>
                  </a:schemeClr>
                </a:solidFill>
              </a:rPr>
              <a:t>Dapat tayong maging 'mapagpakumbaba' sa harap ng Diyos upang masiyahan Siya.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t>Yahweh na Diyos ?</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rgbClr val="C00000"/>
                </a:solidFill>
              </a:rPr>
              <a:t>Panginoong Diyos..</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Si Yahweh na Diyos ay mas dakila at mas matalino kaysa sa atin.</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fil" altLang="ko-KR" sz="3600">
                <a:solidFill>
                  <a:schemeClr val="tx1">
                    <a:lumMod val="65000"/>
                    <a:lumOff val="35000"/>
                  </a:schemeClr>
                </a:solidFill>
              </a:rPr>
              <a:t>Hindi tayo maaaring maging mas matalino kaysa sa Diyos kahit na pinagsama natin ang lahat ng ating karunungan.</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il" altLang="ko-KR" sz="4000">
                <a:solidFill>
                  <a:srgbClr val="FF0000"/>
                </a:solidFill>
              </a:rPr>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ko-KR" sz="3600">
                <a:solidFill>
                  <a:schemeClr val="tx1">
                    <a:lumMod val="65000"/>
                    <a:lumOff val="35000"/>
                  </a:schemeClr>
                </a:solidFill>
              </a:rPr>
              <a:t>Bakit hindi nila natapos ang tore?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Diyos ang naging sanhi ng baha noong ginawa nila ito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Ginawa ng Diyos ang apoy nang sila ay gumawa nito.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Gumawa ang Diyos ng lindol nang gawin nila ito.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chemeClr val="dk1"/>
                </a:solidFill>
              </a:rPr>
              <a:t>④ </a:t>
            </a:r>
            <a:r xmlns:a="http://schemas.openxmlformats.org/drawingml/2006/main">
              <a:rPr lang="fil" altLang="ko-KR" sz="2800">
                <a:solidFill>
                  <a:schemeClr val="dk1"/>
                </a:solidFill>
              </a:rPr>
              <a:t>Ginawa sila ng Diyos na huwag magkaintindihan kapag ginawa nila ito.</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rgbClr val="FF0000"/>
                </a:solidFill>
              </a:rPr>
              <a:t>④ </a:t>
            </a:r>
            <a:r xmlns:a="http://schemas.openxmlformats.org/drawingml/2006/main">
              <a:rPr lang="fil" altLang="ko-KR" sz="2800">
                <a:solidFill>
                  <a:srgbClr val="FF0000"/>
                </a:solidFill>
              </a:rPr>
              <a:t>Ginawa sila ng Diyos na huwag magkaintindihan kapag ginawa nila ito.</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il" altLang="ko-KR" sz="4000">
                <a:solidFill>
                  <a:srgbClr val="FF0000"/>
                </a:solidFill>
              </a:rPr>
              <a:t>ngayong araw</a:t>
            </a:r>
            <a:r xmlns:a="http://schemas.openxmlformats.org/drawingml/2006/main">
              <a:rPr lang="fil" altLang="en-US" sz="4000">
                <a:solidFill>
                  <a:srgbClr val="FF0000"/>
                </a:solidFill>
              </a:rPr>
              <a:t> </a:t>
            </a:r>
            <a:r xmlns:a="http://schemas.openxmlformats.org/drawingml/2006/main">
              <a:rPr lang="fil" altLang="ko-KR" sz="4000">
                <a:solidFill>
                  <a:srgbClr val="FF0000"/>
                </a:solidFill>
              </a:rPr>
              <a:t>salita</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ko-KR" sz="3600">
                <a:solidFill>
                  <a:schemeClr val="tx1">
                    <a:lumMod val="65000"/>
                    <a:lumOff val="35000"/>
                  </a:schemeClr>
                </a:solidFill>
              </a:rPr>
              <a:t>Kaya nga tinawag itong Babel --dahil doon nalito ang Panginoon</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il" altLang="ko-KR" sz="3600">
                <a:solidFill>
                  <a:schemeClr val="tx1">
                    <a:lumMod val="65000"/>
                    <a:lumOff val="35000"/>
                  </a:schemeClr>
                </a:solidFill>
              </a:rPr>
              <a:t>ang wika ng buong mundo. Mula roon ay pinangalat sila ni Yahweh</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il" altLang="ko-KR" sz="3600">
                <a:solidFill>
                  <a:schemeClr val="tx1">
                    <a:lumMod val="65000"/>
                    <a:lumOff val="35000"/>
                  </a:schemeClr>
                </a:solidFill>
              </a:rPr>
              <a:t>sa ibabaw ng buong mundo.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fil" altLang="ko-KR" sz="2800">
                <a:solidFill>
                  <a:schemeClr val="tx1">
                    <a:lumMod val="65000"/>
                    <a:lumOff val="35000"/>
                  </a:schemeClr>
                </a:solidFill>
              </a:rPr>
              <a:t>Genesis</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fil" altLang="ko-KR" b="1">
                <a:solidFill>
                  <a:schemeClr val="tx1">
                    <a:lumMod val="50000"/>
                    <a:lumOff val="50000"/>
                  </a:schemeClr>
                </a:solidFill>
              </a:rPr>
              <a:t>No.6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fil" altLang="ko-KR" sz="4400"/>
              <a:t>Tinawag ng Diyos si Abraham</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Sinabi ng Panginoon kay Abram, "Umalis ka sa iyong bansa, sa iyong mga tao at sa iyong</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il" altLang="ko-KR" sz="3600">
                <a:solidFill>
                  <a:schemeClr val="tx1">
                    <a:lumMod val="65000"/>
                    <a:lumOff val="35000"/>
                  </a:schemeClr>
                </a:solidFill>
              </a:rPr>
              <a:t>sambahayan ng ama at pumunta ka sa lupaing ituturo ko sa iyo.</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il" altLang="ko-KR" sz="2800">
                <a:solidFill>
                  <a:schemeClr val="tx1">
                    <a:lumMod val="65000"/>
                    <a:lumOff val="35000"/>
                  </a:schemeClr>
                </a:solidFill>
              </a:rPr>
              <a:t>Genesis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Ang Ur ng mga Caldean ay ang lungsod na sumasamba sa diyus-diyosan.</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fil" altLang="ko-KR" sz="2800">
                <a:solidFill>
                  <a:schemeClr val="tx1">
                    <a:lumMod val="65000"/>
                    <a:lumOff val="35000"/>
                  </a:schemeClr>
                </a:solidFill>
              </a:rPr>
              <a:t>Si Abraham ay ipinanganak at nanirahan doon.</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Isang araw, sinabi sa kanya ng Panginoong Diyos, “Umalis ka sa iyong bansa, at pagpapalain kita.”</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Kahit na hindi alam ni Abraham kung saan pupunta, sinunod niya ang salita ng Diyos at umalis tulad ng sinabi ng Panginoon sa kanya.</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Siya ay dumanas ng maraming mahihirap na bagay habang siya ay naglalakbay ngunit ligtas siyang pinrotektahan ng Diyos.</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fil" altLang="ko-KR" sz="2500">
                <a:solidFill>
                  <a:schemeClr val="tx1">
                    <a:lumMod val="65000"/>
                    <a:lumOff val="35000"/>
                  </a:schemeClr>
                </a:solidFill>
              </a:rPr>
              <a:t>Lahat ng uri ng hayop at halaman, ibon at isda ay puno sa lupa, sa dagat at sa langit. Tiningnan ng Diyos ang lahat ng kanyang ginawa at sinabi, “Napakabuti!.”</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Sa wakas, dumating si Abraham sa lupain ng Canaan. Doon siya nakatira. "Salamat panginoon."</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ngayong araw</a:t>
            </a:r>
            <a:r xmlns:a="http://schemas.openxmlformats.org/drawingml/2006/main">
              <a:rPr lang="fil" altLang="en-US" sz="4000">
                <a:solidFill>
                  <a:srgbClr val="ff0000"/>
                </a:solidFill>
              </a:rPr>
              <a:t> </a:t>
            </a:r>
            <a:r xmlns:a="http://schemas.openxmlformats.org/drawingml/2006/main">
              <a:rPr lang="fil" altLang="ko-KR" sz="4000">
                <a:solidFill>
                  <a:srgbClr val="ff0000"/>
                </a:solidFill>
              </a:rPr>
              <a:t>Aral</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fil" altLang="ko-KR" sz="3600">
                <a:solidFill>
                  <a:schemeClr val="tx1">
                    <a:lumMod val="65000"/>
                    <a:lumOff val="35000"/>
                  </a:schemeClr>
                </a:solidFill>
              </a:rPr>
              <a:t>Iniwan ni Abraham ang kanyang bayan na may pagsunod sa salita ng Diyos.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il" altLang="ko-KR" sz="3600">
                <a:solidFill>
                  <a:schemeClr val="tx1">
                    <a:lumMod val="65000"/>
                    <a:lumOff val="35000"/>
                  </a:schemeClr>
                </a:solidFill>
              </a:rPr>
              <a:t>Tulad nito, kami</a:t>
            </a:r>
            <a:r xmlns:a="http://schemas.openxmlformats.org/drawingml/2006/main">
              <a:rPr lang="fil" altLang="en-US" sz="3600">
                <a:solidFill>
                  <a:schemeClr val="tx1">
                    <a:lumMod val="65000"/>
                    <a:lumOff val="35000"/>
                  </a:schemeClr>
                </a:solidFill>
              </a:rPr>
              <a:t> </a:t>
            </a:r>
            <a:r xmlns:a="http://schemas.openxmlformats.org/drawingml/2006/main">
              <a:rPr lang="fil" altLang="ko-KR" sz="3600">
                <a:solidFill>
                  <a:schemeClr val="tx1">
                    <a:lumMod val="65000"/>
                    <a:lumOff val="35000"/>
                  </a:schemeClr>
                </a:solidFill>
              </a:rPr>
              <a:t>dapat maniwala sa Diyos at sumunod sa Kanyang salita.</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il" altLang="ko-KR" sz="3600">
                <a:solidFill>
                  <a:schemeClr val="tx1">
                    <a:lumMod val="65000"/>
                    <a:lumOff val="35000"/>
                  </a:schemeClr>
                </a:solidFill>
              </a:rPr>
              <a:t>Dapat tayong magkaroon ng pagnanais na sundin ang salita ng Diyos anumang oras.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fil" altLang="ko-KR" sz="3200"/>
              <a:t>Si Yahweh ang Diyos?</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rgbClr val="c00000"/>
                </a:solidFill>
              </a:rPr>
              <a:t>Yahweh</a:t>
            </a:r>
            <a:r xmlns:a="http://schemas.openxmlformats.org/drawingml/2006/main">
              <a:rPr lang="fil" altLang="en-US" sz="3600">
                <a:solidFill>
                  <a:srgbClr val="c00000"/>
                </a:solidFill>
              </a:rPr>
              <a:t> </a:t>
            </a:r>
            <a:r xmlns:a="http://schemas.openxmlformats.org/drawingml/2006/main">
              <a:rPr lang="fil" altLang="ko-KR" sz="3600">
                <a:solidFill>
                  <a:srgbClr val="c00000"/>
                </a:solidFill>
              </a:rPr>
              <a:t>Diyos….</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Siya ang ating Ama na tumutupad sa Kanyang pangako sa anumang paraan.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Saan ipinanganak si Abraham?</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Canaan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Haran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Israel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dk1"/>
                </a:solidFill>
              </a:rPr>
              <a:t>④ </a:t>
            </a:r>
            <a:r xmlns:a="http://schemas.openxmlformats.org/drawingml/2006/main">
              <a:rPr lang="fil" altLang="ko-KR" sz="2800">
                <a:solidFill>
                  <a:schemeClr val="dk1"/>
                </a:solidFill>
              </a:rPr>
              <a:t>Ur ng mga Chaldean</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rgbClr val="ff0000"/>
                </a:solidFill>
              </a:rPr>
              <a:t>④ </a:t>
            </a:r>
            <a:r xmlns:a="http://schemas.openxmlformats.org/drawingml/2006/main">
              <a:rPr lang="fil" altLang="ko-KR" sz="2800">
                <a:solidFill>
                  <a:srgbClr val="ff0000"/>
                </a:solidFill>
              </a:rPr>
              <a:t>Ur ng mga Chaldean</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ngayong araw</a:t>
            </a:r>
            <a:r xmlns:a="http://schemas.openxmlformats.org/drawingml/2006/main">
              <a:rPr lang="fil" altLang="en-US" sz="4000">
                <a:solidFill>
                  <a:srgbClr val="ff0000"/>
                </a:solidFill>
              </a:rPr>
              <a:t> </a:t>
            </a:r>
            <a:r xmlns:a="http://schemas.openxmlformats.org/drawingml/2006/main">
              <a:rPr lang="fil" altLang="ko-KR" sz="4000">
                <a:solidFill>
                  <a:srgbClr val="ff0000"/>
                </a:solidFill>
              </a:rPr>
              <a:t>salita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Sinabi ng Panginoong Diyos kay Abram, “Umalis ka sa iyong bansa, sa iyong bayan at sa sambahayan ng iyong ama at pumunta ka sa lupaing ituturo ko sa iyo.”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il" altLang="ko-KR" sz="2800">
                <a:solidFill>
                  <a:schemeClr val="tx1">
                    <a:lumMod val="65000"/>
                    <a:lumOff val="35000"/>
                  </a:schemeClr>
                </a:solidFill>
              </a:rPr>
              <a:t>Genesis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fil" altLang="ko-KR" b="1">
                <a:solidFill>
                  <a:schemeClr val="tx1">
                    <a:lumMod val="50000"/>
                    <a:lumOff val="50000"/>
                  </a:schemeClr>
                </a:solidFill>
              </a:rPr>
              <a:t>No. 7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fil" altLang="ko-KR" sz="4400"/>
              <a:t>Isaac, ang Ipinangakong Anak</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ngayong araw</a:t>
            </a:r>
            <a:r xmlns:a="http://schemas.openxmlformats.org/drawingml/2006/main">
              <a:rPr lang="fil" altLang="en-US" sz="4000">
                <a:solidFill>
                  <a:srgbClr val="ff0000"/>
                </a:solidFill>
              </a:rPr>
              <a:t> </a:t>
            </a:r>
            <a:r xmlns:a="http://schemas.openxmlformats.org/drawingml/2006/main">
              <a:rPr lang="fil" altLang="ko-KR" sz="4000">
                <a:solidFill>
                  <a:srgbClr val="ff0000"/>
                </a:solidFill>
              </a:rPr>
              <a:t>salita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Si Abraham ay isang daang taon nang ipinanganak sa kanya ang kanyang anak na si Isaac.</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il" altLang="ko-KR" sz="2800">
                <a:solidFill>
                  <a:schemeClr val="tx1">
                    <a:lumMod val="65000"/>
                    <a:lumOff val="35000"/>
                  </a:schemeClr>
                </a:solidFill>
              </a:rPr>
              <a:t>Genesis</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fil" altLang="ko-KR" sz="2600">
                <a:solidFill>
                  <a:schemeClr val="tx1">
                    <a:lumMod val="65000"/>
                    <a:lumOff val="35000"/>
                  </a:schemeClr>
                </a:solidFill>
              </a:rPr>
              <a:t>Nangako ang Diyos kay Abraham na bibigyan siya ng Diyos ng mga anak na kasing dami ng mga bituin sa kalangitan sa gabi.</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fil" altLang="ko-KR" sz="2600">
                <a:solidFill>
                  <a:schemeClr val="tx1">
                    <a:lumMod val="65000"/>
                    <a:lumOff val="35000"/>
                  </a:schemeClr>
                </a:solidFill>
              </a:rPr>
              <a:t>Ngunit, wala siyang anak hanggang sa siya ay 100 taong gulang.</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Isang araw, dinala ng Diyos si Abraham sa labas sa gabi.</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fil" altLang="ko-KR" sz="2800">
                <a:solidFill>
                  <a:schemeClr val="tx1">
                    <a:lumMod val="65000"/>
                    <a:lumOff val="35000"/>
                  </a:schemeClr>
                </a:solidFill>
              </a:rPr>
              <a:t>“Tumingin ka sa langit. Kaya mo bang bilangin ang mga bituin?"</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Ipinangako ng Diyos sa kanya na ibibigay din ang magandang lupain.</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fil" altLang="ko-KR" sz="4000"/>
              <a:t>Aralin </a:t>
            </a:r>
            <a:endParaRPr xmlns:a="http://schemas.openxmlformats.org/drawingml/2006/main" lang="ko-KR" altLang="en-US" sz="4000"/>
            <a:r xmlns:a="http://schemas.openxmlformats.org/drawingml/2006/main">
              <a:rPr lang="fil" altLang="ko-KR" sz="3600"/>
              <a:t>Ngayon</a:t>
            </a: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fil" altLang="ko-KR" sz="2800">
                <a:solidFill>
                  <a:schemeClr val="tx1">
                    <a:lumMod val="65000"/>
                    <a:lumOff val="35000"/>
                  </a:schemeClr>
                </a:solidFill>
              </a:rPr>
              <a:t>Sino ang gumawa ng mundo?</a:t>
            </a:r>
          </a:p>
          <a:p>
            <a:pPr xmlns:a="http://schemas.openxmlformats.org/drawingml/2006/main" algn="ctr"/>
            <a:r xmlns:a="http://schemas.openxmlformats.org/drawingml/2006/main">
              <a:rPr lang="fil" altLang="ko-KR" sz="2800">
                <a:solidFill>
                  <a:schemeClr val="tx1">
                    <a:lumMod val="65000"/>
                    <a:lumOff val="35000"/>
                  </a:schemeClr>
                </a:solidFill>
              </a:rPr>
              <a:t>Ginawa ng Diyos ang mundo.</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fil" altLang="ko-KR" sz="2800">
                <a:solidFill>
                  <a:schemeClr val="tx1">
                    <a:lumMod val="65000"/>
                    <a:lumOff val="35000"/>
                  </a:schemeClr>
                </a:solidFill>
              </a:rPr>
              <a:t>Sino ang nagpapanatili sa kaayusan ng mundo?</a:t>
            </a:r>
          </a:p>
          <a:p>
            <a:pPr xmlns:a="http://schemas.openxmlformats.org/drawingml/2006/main" algn="ctr"/>
            <a:r xmlns:a="http://schemas.openxmlformats.org/drawingml/2006/main">
              <a:rPr lang="fil" altLang="ko-KR" sz="2800">
                <a:solidFill>
                  <a:schemeClr val="tx1">
                    <a:lumMod val="65000"/>
                    <a:lumOff val="35000"/>
                  </a:schemeClr>
                </a:solidFill>
              </a:rPr>
              <a:t>Pinapanatili ng Diyos na maayos ang mundo.</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fil" altLang="ko-KR" sz="2800">
                <a:solidFill>
                  <a:schemeClr val="tx1">
                    <a:lumMod val="65000"/>
                    <a:lumOff val="35000"/>
                  </a:schemeClr>
                </a:solidFill>
              </a:rPr>
              <a:t>Ang mundo ay hindi ginawa sa sarili.</a:t>
            </a:r>
          </a:p>
          <a:p>
            <a:pPr xmlns:a="http://schemas.openxmlformats.org/drawingml/2006/main" algn="ctr"/>
            <a:r xmlns:a="http://schemas.openxmlformats.org/drawingml/2006/main">
              <a:rPr lang="fil" altLang="ko-KR" sz="2800">
                <a:solidFill>
                  <a:schemeClr val="tx1">
                    <a:lumMod val="65000"/>
                    <a:lumOff val="35000"/>
                  </a:schemeClr>
                </a:solidFill>
              </a:rPr>
              <a:t>Ang mundo ay hindi magagalaw ng mag-isa.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il" altLang="ko-KR" sz="2800">
                <a:solidFill>
                  <a:schemeClr val="tx1">
                    <a:lumMod val="65000"/>
                    <a:lumOff val="35000"/>
                  </a:schemeClr>
                </a:solidFill>
              </a:rPr>
              <a:t>Dapat nating tandaan na ginawa ng Diyos ang buong mundo at kontrolado pa rin silang lahat.</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“Ang iyong mga anak ay magiging kasing dami ng mga bituin sa langit, at ng mga buhangin sa dalampasigan.” Naniwala si Abraham sa pangako ng Panginoon.</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fil" altLang="ko-KR" sz="2600">
                <a:solidFill>
                  <a:schemeClr val="tx1">
                    <a:lumMod val="65000"/>
                    <a:lumOff val="35000"/>
                  </a:schemeClr>
                </a:solidFill>
              </a:rPr>
              <a:t>Tinupad ng Diyos ang Kanyang pangako. Nagsilang si Sara ng isang anak na lalaki kay Abraham. Ibinigay ni Abraham ang pangalang </a:t>
            </a:r>
            <a:r xmlns:a="http://schemas.openxmlformats.org/drawingml/2006/main">
              <a:rPr lang="fil" altLang="ko-KR" sz="2600" b="1">
                <a:solidFill>
                  <a:schemeClr val="tx1">
                    <a:lumMod val="65000"/>
                    <a:lumOff val="35000"/>
                  </a:schemeClr>
                </a:solidFill>
              </a:rPr>
              <a:t>Isaac </a:t>
            </a:r>
            <a:r xmlns:a="http://schemas.openxmlformats.org/drawingml/2006/main">
              <a:rPr lang="fil" altLang="ko-KR" sz="2600">
                <a:solidFill>
                  <a:schemeClr val="tx1">
                    <a:lumMod val="65000"/>
                    <a:lumOff val="35000"/>
                  </a:schemeClr>
                </a:solidFill>
              </a:rPr>
              <a:t>na ang ibig sabihin ay </a:t>
            </a:r>
            <a:r xmlns:a="http://schemas.openxmlformats.org/drawingml/2006/main">
              <a:rPr lang="fil" altLang="ko-KR" sz="2600" b="1">
                <a:solidFill>
                  <a:schemeClr val="tx1">
                    <a:lumMod val="65000"/>
                    <a:lumOff val="35000"/>
                  </a:schemeClr>
                </a:solidFill>
              </a:rPr>
              <a:t>Kagalakan </a:t>
            </a:r>
            <a:r xmlns:a="http://schemas.openxmlformats.org/drawingml/2006/main">
              <a:rPr lang="fil"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ngayong araw</a:t>
            </a:r>
            <a:r xmlns:a="http://schemas.openxmlformats.org/drawingml/2006/main">
              <a:rPr lang="fil" altLang="en-US" sz="4000">
                <a:solidFill>
                  <a:srgbClr val="ff0000"/>
                </a:solidFill>
              </a:rPr>
              <a:t> </a:t>
            </a:r>
            <a:r xmlns:a="http://schemas.openxmlformats.org/drawingml/2006/main">
              <a:rPr lang="fil" altLang="ko-KR" sz="4000">
                <a:solidFill>
                  <a:srgbClr val="ff0000"/>
                </a:solidFill>
              </a:rPr>
              <a:t>Aral</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fil" altLang="ko-KR" sz="3600">
                <a:solidFill>
                  <a:schemeClr val="tx1">
                    <a:lumMod val="65000"/>
                    <a:lumOff val="35000"/>
                  </a:schemeClr>
                </a:solidFill>
              </a:rPr>
              <a:t>Si Abraham ay talagang naniniwala sa pangako ng Diyos kahit na ito ay tila imposible sa kanya.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il" altLang="ko-KR" sz="3600">
                <a:solidFill>
                  <a:schemeClr val="tx1">
                    <a:lumMod val="65000"/>
                    <a:lumOff val="35000"/>
                  </a:schemeClr>
                </a:solidFill>
              </a:rPr>
              <a:t>Tuwang-tuwa ang Diyos nang makita Niya ang paniniwala ni Abraham. Ibinigay sa kanya ng Diyos si Isaac, ang ipinangakong anak.</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il" altLang="ko-KR" sz="3600">
                <a:solidFill>
                  <a:schemeClr val="tx1">
                    <a:lumMod val="65000"/>
                    <a:lumOff val="35000"/>
                  </a:schemeClr>
                </a:solidFill>
              </a:rPr>
              <a:t>Tiyak na tinutupad ng Diyos ang Kanyang pangako, kahit na mukhang imposible ito para sa atin.</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il" altLang="ko-KR" sz="3200"/>
              <a:t>Ang Diyos ay…</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rgbClr val="c00000"/>
                </a:solidFill>
              </a:rPr>
              <a:t>Ang Diyos ay...</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Makapangyarihan sa lahat (kaya gawin ang lahat)</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Ilang taon si Abraham nang magkaroon siya ng Isaac?</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80</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70</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rgbClr val="ff0000"/>
                </a:solidFill>
              </a:rPr>
              <a:t>④ </a:t>
            </a:r>
            <a:r xmlns:a="http://schemas.openxmlformats.org/drawingml/2006/main">
              <a:rPr lang="fil" altLang="ko-KR" sz="2800">
                <a:solidFill>
                  <a:srgbClr val="ff0000"/>
                </a:solidFill>
              </a:rPr>
              <a:t>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Si Abraham ay isang daang taon nang ipinanganak sa kanya ang kanyang anak na si Isaac.</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il" altLang="ko-KR" sz="2800">
                <a:solidFill>
                  <a:schemeClr val="tx1">
                    <a:lumMod val="65000"/>
                    <a:lumOff val="35000"/>
                  </a:schemeClr>
                </a:solidFill>
              </a:rPr>
              <a:t>(Genesis 21:5)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fil" altLang="ko-KR" b="1">
                <a:solidFill>
                  <a:schemeClr val="tx1">
                    <a:lumMod val="50000"/>
                    <a:lumOff val="50000"/>
                  </a:schemeClr>
                </a:solidFill>
              </a:rPr>
              <a:t>No. 8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fil" altLang="ko-KR" sz="3900"/>
              <a:t>Inialay ni Abraham si Isaac sa Diyos</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Pagkatapos ay sinabi ng Diyos, “Kunin mo ang iyong anak, ang iyong bugtong na anak, si Isaac, na iyong minamahal,</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il" altLang="ko-KR" sz="3600">
                <a:solidFill>
                  <a:schemeClr val="tx1">
                    <a:lumMod val="65000"/>
                    <a:lumOff val="35000"/>
                  </a:schemeClr>
                </a:solidFill>
              </a:rPr>
              <a:t>at pumunta sa rehiyon ng Moriah. Ihandog mo siya doon bilang handog na sinusunog</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il" altLang="ko-KR" sz="3600">
                <a:solidFill>
                  <a:schemeClr val="tx1">
                    <a:lumMod val="65000"/>
                    <a:lumOff val="35000"/>
                  </a:schemeClr>
                </a:solidFill>
              </a:rPr>
              <a:t>sa isa sa mga bundok ay sasabihin ko sa iyo.”</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il" altLang="ko-KR" sz="2800">
                <a:solidFill>
                  <a:schemeClr val="tx1">
                    <a:lumMod val="65000"/>
                    <a:lumOff val="35000"/>
                  </a:schemeClr>
                </a:solidFill>
              </a:rPr>
              <a:t>Genesis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Isang araw, sinabi ng Diyos kay Abraham,</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fil" altLang="ko-KR" sz="2800">
                <a:solidFill>
                  <a:schemeClr val="tx1">
                    <a:lumMod val="65000"/>
                    <a:lumOff val="35000"/>
                  </a:schemeClr>
                </a:solidFill>
              </a:rPr>
              <a:t>“Ihandog mo sa Akin ang iyong bugtong na anak bilang handog na sinusunog.”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Mahal na mahal ni Abraham si Isaac kaya nahirapan siya nang marinig niya ang Diyos. Ngunit nagpasiya siyang sumunod sa Diyos.</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fil" altLang="ko-KR" sz="3200"/>
              <a:t>Sino ang Diyos?</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fil" altLang="ko-KR" sz="3600">
                <a:solidFill>
                  <a:srgbClr val="C00000"/>
                </a:solidFill>
              </a:rPr>
              <a:t>Siya ay...</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fil" altLang="ko-KR" sz="3600">
                <a:solidFill>
                  <a:schemeClr val="tx1">
                    <a:lumMod val="65000"/>
                    <a:lumOff val="35000"/>
                  </a:schemeClr>
                </a:solidFill>
              </a:rPr>
              <a:t>ang lumikha na gumawa ng buong mundo kasama ako.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Ginapos ni Abraham si Isaac at inilagay sa altar, at sinubukan niyang patayin siya. Sa sandaling iyon,</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“Abraham, Abraham, huwag mo siyang patayin. Huwag kang gumawa ng kahit ano sa kanya. Ngayon, alam kong may takot at mahal ka sa Diyos.” Ito ang pagsubok na ginawa ng Diyos kay Abraham.</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fil" altLang="ko-KR" sz="2600">
                <a:solidFill>
                  <a:schemeClr val="tx1">
                    <a:lumMod val="65000"/>
                    <a:lumOff val="35000"/>
                  </a:schemeClr>
                </a:solidFill>
              </a:rPr>
              <a:t>"Salamat panginoon!" Malugod na tinanggap ng Diyos ang pananampalataya ni Abraham. Ginawa siya ng Diyos na isang ninuno ng lahat ng mananampalataya.</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t>Aralin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fil" altLang="ko-KR" sz="3200">
                <a:solidFill>
                  <a:schemeClr val="tx1">
                    <a:lumMod val="65000"/>
                    <a:lumOff val="35000"/>
                  </a:schemeClr>
                </a:solidFill>
              </a:rPr>
              <a:t>Mahal na mahal ni Abraham si Isaac, ngunit mas mahalaga para sa kanya na sundin ang Salita ng Diyos.</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fil" altLang="ko-KR" sz="3200">
                <a:solidFill>
                  <a:schemeClr val="tx1">
                    <a:lumMod val="65000"/>
                    <a:lumOff val="35000"/>
                  </a:schemeClr>
                </a:solidFill>
              </a:rPr>
              <a:t>Dapat kong mahalin ang Diyos nang higit sa anumang bagay, at higit pa sa sinumang tao sa mundo.</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il" altLang="ko-KR" sz="3200"/>
              <a:t>ang Diyos ay?</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rgbClr val="c00000"/>
                </a:solidFill>
              </a:rPr>
              <a:t>Ang Diyos ay..</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Ang aming ama na nagpapatibay sa aming pananampalataya sa pamamagitan ng pagsubok.</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t>ngayong araw</a:t>
            </a:r>
            <a:r xmlns:a="http://schemas.openxmlformats.org/drawingml/2006/main">
              <a:rPr lang="fil" altLang="en-US" sz="4000"/>
              <a:t> </a:t>
            </a:r>
            <a:r xmlns:a="http://schemas.openxmlformats.org/drawingml/2006/main">
              <a:rPr lang="fil" altLang="ko-KR" sz="4000"/>
              <a:t>Pagsusulit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fil" altLang="ko-KR" sz="3200">
                <a:solidFill>
                  <a:schemeClr val="tx1">
                    <a:lumMod val="65000"/>
                    <a:lumOff val="35000"/>
                  </a:schemeClr>
                </a:solidFill>
              </a:rPr>
              <a:t>Ano ang sinabi ng Diyos kay Abraham na ialay bilang handog na sinusunog?</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dk1"/>
                </a:solidFill>
              </a:rPr>
              <a:t>① </a:t>
            </a:r>
            <a:r xmlns:a="http://schemas.openxmlformats.org/drawingml/2006/main">
              <a:rPr lang="fil" altLang="ko-KR" sz="2800">
                <a:solidFill>
                  <a:schemeClr val="dk1"/>
                </a:solidFill>
              </a:rPr>
              <a:t>Anak</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Asawa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Aso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Tupa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rgbClr val="ff0000"/>
                </a:solidFill>
              </a:rPr>
              <a:t>① </a:t>
            </a:r>
            <a:r xmlns:a="http://schemas.openxmlformats.org/drawingml/2006/main">
              <a:rPr lang="fil" altLang="ko-KR" sz="2800">
                <a:solidFill>
                  <a:srgbClr val="ff0000"/>
                </a:solidFill>
              </a:rPr>
              <a:t>Anak</a:t>
            </a:r>
            <a:r xmlns:a="http://schemas.openxmlformats.org/drawingml/2006/main">
              <a:rPr lang="fil"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Pagkatapos ay sinabi ng Diyos, “Kunin mo ang iyong anak, ang iyong bugtong na anak, si Isaac, na iyong minamahal,</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il" altLang="ko-KR" sz="3600">
                <a:solidFill>
                  <a:schemeClr val="tx1">
                    <a:lumMod val="65000"/>
                    <a:lumOff val="35000"/>
                  </a:schemeClr>
                </a:solidFill>
              </a:rPr>
              <a:t>at pumunta sa rehiyon ng Moriah. Ihandog mo siya doon bilang handog na sinusunog</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il" altLang="ko-KR" sz="3600">
                <a:solidFill>
                  <a:schemeClr val="tx1">
                    <a:lumMod val="65000"/>
                    <a:lumOff val="35000"/>
                  </a:schemeClr>
                </a:solidFill>
              </a:rPr>
              <a:t>sa isa sa mga bundok ay sasabihin ko sa iyo.”</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il" altLang="ko-KR" sz="2800">
                <a:solidFill>
                  <a:schemeClr val="tx1">
                    <a:lumMod val="65000"/>
                    <a:lumOff val="35000"/>
                  </a:schemeClr>
                </a:solidFill>
              </a:rPr>
              <a:t>Genesis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fil" altLang="ko-KR" b="1">
                <a:solidFill>
                  <a:schemeClr val="tx1">
                    <a:lumMod val="50000"/>
                    <a:lumOff val="50000"/>
                  </a:schemeClr>
                </a:solidFill>
              </a:rPr>
              <a:t>No.9</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Ang</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salita</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ng</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fil" altLang="ko-KR" sz="4400"/>
              <a:t>Hindi nakipag-away si Isaac</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bg1">
                    <a:lumMod val="50000"/>
                  </a:schemeClr>
                </a:solidFill>
              </a:rPr>
              <a:t>Umalis siya roon at naghukay ng isa pang balon, at walang nag-away doon.</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il" altLang="ko-KR" sz="3600">
                <a:solidFill>
                  <a:schemeClr val="bg1">
                    <a:lumMod val="50000"/>
                  </a:schemeClr>
                </a:solidFill>
              </a:rPr>
              <a:t>Pinangalanan niya itong Rehobot, na sinasabi, "Ngayon ay binigyan tayo ni Yahweh ng silid</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il" altLang="ko-KR" sz="3600">
                <a:solidFill>
                  <a:schemeClr val="bg1">
                    <a:lumMod val="50000"/>
                  </a:schemeClr>
                </a:solidFill>
              </a:rPr>
              <a:t>at tayo ay uunlad sa lupain."</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il" altLang="ko-KR" sz="2800">
                <a:solidFill>
                  <a:schemeClr val="tx1">
                    <a:lumMod val="65000"/>
                    <a:lumOff val="35000"/>
                  </a:schemeClr>
                </a:solidFill>
              </a:rPr>
              <a:t>Genesis</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26:</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Ang</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mga balon</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ay</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kaya</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mahalaga,</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kasi</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sila</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maaari</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makuha</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sariwa</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tubig</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sa disyerto. Si Isaac ang mga balon na minana ng kanyang ama.</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Sa ano ginawa ng Diyos ang mundo?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bato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tubig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alikabok</a:t>
            </a:r>
            <a:r xmlns:a="http://schemas.openxmlformats.org/drawingml/2006/main">
              <a:rPr lang="fil"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salita</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rgbClr val="FF0000"/>
                </a:solidFill>
              </a:rPr>
              <a:t>④ </a:t>
            </a:r>
            <a:r xmlns:a="http://schemas.openxmlformats.org/drawingml/2006/main">
              <a:rPr lang="fil" altLang="ko-KR" sz="2800">
                <a:solidFill>
                  <a:srgbClr val="FF0000"/>
                </a:solidFill>
              </a:rPr>
              <a:t>salita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Gayunpaman, nainggit sa kanya ang mga Filisteo. Kaya, pinuno nila ng lupa ang mga balon.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Ngunit, hindi sila pinag-awayan ni Isaac. Lumayo siya at hinukay ang balon. Natuklasan niya ang isang balon ng sariwang tubig.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fil" altLang="ko-KR" sz="2800">
                <a:solidFill>
                  <a:schemeClr val="tx1">
                    <a:lumMod val="65000"/>
                    <a:lumOff val="35000"/>
                  </a:schemeClr>
                </a:solidFill>
              </a:rPr>
              <a:t>Sa oras na ito, kinuha ng ibang mga tao ang balon mula kay Isaac. Pero, hindi rin siya nakipag-away sa kanila.</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fil" altLang="ko-KR" sz="2600">
                <a:solidFill>
                  <a:schemeClr val="tx1">
                    <a:lumMod val="65000"/>
                    <a:lumOff val="35000"/>
                  </a:schemeClr>
                </a:solidFill>
              </a:rPr>
              <a:t>Pinagpala ng Diyos si Isaac. Muli siyang naghukay ng isa pang balon. Binigyan siya ng Diyos ng sariwang tubig mula doon. Gumawa si Isaac ng altar at naghandog ng pasasalamat.</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Aralin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fil" altLang="ko-KR" sz="3600">
                <a:solidFill>
                  <a:schemeClr val="tx1">
                    <a:lumMod val="65000"/>
                    <a:lumOff val="35000"/>
                  </a:schemeClr>
                </a:solidFill>
              </a:rPr>
              <a:t>Hindi nakipagtalo si Isaac sa mga nag-alis ng kanyang mga balon.</a:t>
            </a:r>
            <a:r xmlns:a="http://schemas.openxmlformats.org/drawingml/2006/main">
              <a:rPr lang="fil"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il" altLang="ko-KR" sz="3600">
                <a:solidFill>
                  <a:schemeClr val="tx1">
                    <a:lumMod val="65000"/>
                    <a:lumOff val="35000"/>
                  </a:schemeClr>
                </a:solidFill>
              </a:rPr>
              <a:t>Pinagpala ng Diyos si Isaac.</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il" altLang="ko-KR" sz="3600">
                <a:solidFill>
                  <a:schemeClr val="tx1">
                    <a:lumMod val="65000"/>
                    <a:lumOff val="35000"/>
                  </a:schemeClr>
                </a:solidFill>
              </a:rPr>
              <a:t>Hindi rin tayo dapat makipag-away sa iba.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il" altLang="ko-KR" sz="3600">
                <a:solidFill>
                  <a:schemeClr val="tx1">
                    <a:lumMod val="65000"/>
                    <a:lumOff val="35000"/>
                  </a:schemeClr>
                </a:solidFill>
              </a:rPr>
              <a:t>Kailangan nating magmahal at magpatawad sa iba.</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il" altLang="ko-KR" sz="3200"/>
              <a:t>ang Diyos ay??</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rgbClr val="c00000"/>
                </a:solidFill>
              </a:rPr>
              <a:t>Diyos….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Kinamumuhian niya ang mga nakikipag-away sa iba.</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fil" altLang="ko-KR" sz="3600">
                <a:solidFill>
                  <a:schemeClr val="tx1">
                    <a:lumMod val="65000"/>
                    <a:lumOff val="35000"/>
                  </a:schemeClr>
                </a:solidFill>
              </a:rPr>
              <a:t>Mahal niya ang mga taong nagmamahalan sa isa't isa.</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pagsusulit ngayong araw</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tx1">
                    <a:lumMod val="65000"/>
                    <a:lumOff val="35000"/>
                  </a:schemeClr>
                </a:solidFill>
              </a:rPr>
              <a:t>Dahil sa ano ang pinaghirapan ni Isaac?</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bahay</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tupa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dk1"/>
                </a:solidFill>
              </a:rPr>
              <a:t>③ </a:t>
            </a:r>
            <a:r xmlns:a="http://schemas.openxmlformats.org/drawingml/2006/main">
              <a:rPr lang="fil" altLang="ko-KR" sz="2800">
                <a:solidFill>
                  <a:schemeClr val="dk1"/>
                </a:solidFill>
              </a:rPr>
              <a:t>mabuti</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pamilya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fil" altLang="en-US" sz="2800">
                <a:solidFill>
                  <a:srgbClr val="ff0000"/>
                </a:solidFill>
              </a:rPr>
              <a:t>③ </a:t>
            </a:r>
            <a:r xmlns:a="http://schemas.openxmlformats.org/drawingml/2006/main">
              <a:rPr lang="fil" altLang="ko-KR" sz="2800">
                <a:solidFill>
                  <a:srgbClr val="ff0000"/>
                </a:solidFill>
              </a:rPr>
              <a:t>mabuti</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Ang salita ngayon</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bg1">
                    <a:lumMod val="50000"/>
                  </a:schemeClr>
                </a:solidFill>
              </a:rPr>
              <a:t>Umalis siya roon at naghukay ng isa pang balon, at walang nag-away doon.</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il" altLang="ko-KR" sz="3600">
                <a:solidFill>
                  <a:schemeClr val="bg1">
                    <a:lumMod val="50000"/>
                  </a:schemeClr>
                </a:solidFill>
              </a:rPr>
              <a:t>Pinangalanan niya itong Rehobot, na sinasabi, "Ngayon ay binigyan tayo ni Yahweh ng silid</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il" altLang="ko-KR" sz="3600">
                <a:solidFill>
                  <a:schemeClr val="bg1">
                    <a:lumMod val="50000"/>
                  </a:schemeClr>
                </a:solidFill>
              </a:rPr>
              <a:t>at tayo ay uunlad sa lupain."</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il" altLang="ko-KR" sz="2800">
                <a:solidFill>
                  <a:schemeClr val="tx1">
                    <a:lumMod val="65000"/>
                    <a:lumOff val="35000"/>
                  </a:schemeClr>
                </a:solidFill>
              </a:rPr>
              <a:t>Genesis</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26:</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fil" altLang="ko-KR" b="1">
                <a:solidFill>
                  <a:schemeClr val="tx1">
                    <a:lumMod val="50000"/>
                    <a:lumOff val="50000"/>
                  </a:schemeClr>
                </a:solidFill>
              </a:rPr>
              <a:t>No.10</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Ang</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salita</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ng</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fil" altLang="ko-KR" sz="3600"/>
              <a:t>Ipinagbili ni Esau ang pagkapanganay</a:t>
            </a:r>
            <a:endParaRPr xmlns:a="http://schemas.openxmlformats.org/drawingml/2006/main" lang="en-US" altLang="ko-KR" sz="3600"/>
          </a:p>
          <a:p>
            <a:pPr xmlns:a="http://schemas.openxmlformats.org/drawingml/2006/main" algn="ctr">
              <a:defRPr/>
            </a:pPr>
            <a:r xmlns:a="http://schemas.openxmlformats.org/drawingml/2006/main">
              <a:rPr lang="fil" altLang="ko-KR" sz="3600"/>
              <a:t>para sa isang mangkok ng pulang nilagang</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fil" altLang="ko-KR" sz="3600">
                <a:solidFill>
                  <a:schemeClr val="bg1">
                    <a:lumMod val="50000"/>
                  </a:schemeClr>
                </a:solidFill>
              </a:rPr>
              <a:t>Pagkatapos, binigyan ni Jacob si Esau ng tinapay at nilagang lentehas.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il" altLang="ko-KR" sz="3600">
                <a:solidFill>
                  <a:schemeClr val="bg1">
                    <a:lumMod val="50000"/>
                  </a:schemeClr>
                </a:solidFill>
              </a:rPr>
              <a:t>Siya ay kumain at uminom, at pagkatapos ay tumayo at umalis.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il" altLang="ko-KR" sz="3600">
                <a:solidFill>
                  <a:schemeClr val="bg1">
                    <a:lumMod val="50000"/>
                  </a:schemeClr>
                </a:solidFill>
              </a:rPr>
              <a:t>Kaya, hinamak ni Esau ang kanyang pagkapanganay.</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il"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il" altLang="ko-KR" sz="2800">
                <a:solidFill>
                  <a:schemeClr val="bg1">
                    <a:lumMod val="50000"/>
                  </a:schemeClr>
                </a:solidFill>
              </a:rPr>
              <a:t>Genesis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