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aveSubsetFonts="1">
  <p:sldMasterIdLst>
    <p:sldMasterId id="2147483739" r:id="rId1"/>
    <p:sldMasterId id="2147483740" r:id="rId2"/>
    <p:sldMasterId id="2147483741" r:id="rId3"/>
    <p:sldMasterId id="2147483742" r:id="rId4"/>
    <p:sldMasterId id="214748374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Lst>
  <p:sldSz cx="9144000" cy="6858000" type="screen4x3"/>
  <p:notesSz cx="6858000" cy="9144000"/>
  <p:defaultTextStyle>
    <a:defPPr>
      <a:defRPr lang="hi"/>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p:sldAll/>
    <p:penClr>
      <a:srgbClr val="ff0000"/>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p:restoredLeft sz="15620"/>
    <p:restoredTop sz="94660"/>
  </p:normalViewPr>
  <p:slideViewPr>
    <p:cSldViewPr>
      <p:cViewPr varScale="1">
        <p:scale>
          <a:sx n="100" d="100"/>
          <a:sy n="100" d="100"/>
        </p:scale>
        <p:origin x="512" y="48"/>
      </p:cViewPr>
      <p:guideLst>
        <p:guide orient="horz" pos="2159"/>
        <p:guide pos="2879"/>
      </p:guideLst>
    </p:cSldViewPr>
  </p:slideViewPr>
  <p:notesTextViewPr>
    <p:cViewPr>
      <p:scale>
        <a:sx n="100" d="100"/>
        <a:sy n="100" d="100"/>
      </p:scale>
      <p:origin x="0" y="0"/>
    </p:cViewPr>
  </p:notesTextViewPr>
  <p:notesViewPr>
    <p:cSldViewPr>
      <p:cViewPr>
        <p:scale>
          <a:sx n="1" d="100"/>
          <a:sy n="1" d="100"/>
        </p:scale>
        <p:origin x="0" y="0"/>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4.xml"  /><Relationship Id="rId100" Type="http://schemas.openxmlformats.org/officeDocument/2006/relationships/slide" Target="slides/slide94.xml"  /><Relationship Id="rId101" Type="http://schemas.openxmlformats.org/officeDocument/2006/relationships/slide" Target="slides/slide95.xml"  /><Relationship Id="rId102" Type="http://schemas.openxmlformats.org/officeDocument/2006/relationships/slide" Target="slides/slide96.xml"  /><Relationship Id="rId103" Type="http://schemas.openxmlformats.org/officeDocument/2006/relationships/slide" Target="slides/slide97.xml"  /><Relationship Id="rId104" Type="http://schemas.openxmlformats.org/officeDocument/2006/relationships/slide" Target="slides/slide98.xml"  /><Relationship Id="rId105" Type="http://schemas.openxmlformats.org/officeDocument/2006/relationships/slide" Target="slides/slide99.xml"  /><Relationship Id="rId106" Type="http://schemas.openxmlformats.org/officeDocument/2006/relationships/slide" Target="slides/slide100.xml"  /><Relationship Id="rId107" Type="http://schemas.openxmlformats.org/officeDocument/2006/relationships/slide" Target="slides/slide101.xml"  /><Relationship Id="rId108" Type="http://schemas.openxmlformats.org/officeDocument/2006/relationships/slide" Target="slides/slide102.xml"  /><Relationship Id="rId109" Type="http://schemas.openxmlformats.org/officeDocument/2006/relationships/slide" Target="slides/slide103.xml"  /><Relationship Id="rId11" Type="http://schemas.openxmlformats.org/officeDocument/2006/relationships/slide" Target="slides/slide5.xml"  /><Relationship Id="rId110" Type="http://schemas.openxmlformats.org/officeDocument/2006/relationships/slide" Target="slides/slide104.xml"  /><Relationship Id="rId111" Type="http://schemas.openxmlformats.org/officeDocument/2006/relationships/slide" Target="slides/slide105.xml"  /><Relationship Id="rId112" Type="http://schemas.openxmlformats.org/officeDocument/2006/relationships/slide" Target="slides/slide106.xml"  /><Relationship Id="rId113" Type="http://schemas.openxmlformats.org/officeDocument/2006/relationships/slide" Target="slides/slide107.xml"  /><Relationship Id="rId114" Type="http://schemas.openxmlformats.org/officeDocument/2006/relationships/slide" Target="slides/slide108.xml"  /><Relationship Id="rId115" Type="http://schemas.openxmlformats.org/officeDocument/2006/relationships/slide" Target="slides/slide109.xml"  /><Relationship Id="rId116" Type="http://schemas.openxmlformats.org/officeDocument/2006/relationships/slide" Target="slides/slide110.xml"  /><Relationship Id="rId117" Type="http://schemas.openxmlformats.org/officeDocument/2006/relationships/slide" Target="slides/slide111.xml"  /><Relationship Id="rId118" Type="http://schemas.openxmlformats.org/officeDocument/2006/relationships/slide" Target="slides/slide112.xml"  /><Relationship Id="rId119" Type="http://schemas.openxmlformats.org/officeDocument/2006/relationships/slide" Target="slides/slide113.xml"  /><Relationship Id="rId12" Type="http://schemas.openxmlformats.org/officeDocument/2006/relationships/slide" Target="slides/slide6.xml"  /><Relationship Id="rId120" Type="http://schemas.openxmlformats.org/officeDocument/2006/relationships/slide" Target="slides/slide114.xml"  /><Relationship Id="rId121" Type="http://schemas.openxmlformats.org/officeDocument/2006/relationships/slide" Target="slides/slide115.xml"  /><Relationship Id="rId122" Type="http://schemas.openxmlformats.org/officeDocument/2006/relationships/slide" Target="slides/slide116.xml"  /><Relationship Id="rId123" Type="http://schemas.openxmlformats.org/officeDocument/2006/relationships/slide" Target="slides/slide117.xml"  /><Relationship Id="rId124" Type="http://schemas.openxmlformats.org/officeDocument/2006/relationships/slide" Target="slides/slide118.xml"  /><Relationship Id="rId125" Type="http://schemas.openxmlformats.org/officeDocument/2006/relationships/slide" Target="slides/slide119.xml"  /><Relationship Id="rId126" Type="http://schemas.openxmlformats.org/officeDocument/2006/relationships/slide" Target="slides/slide120.xml"  /><Relationship Id="rId127" Type="http://schemas.openxmlformats.org/officeDocument/2006/relationships/slide" Target="slides/slide121.xml"  /><Relationship Id="rId128" Type="http://schemas.openxmlformats.org/officeDocument/2006/relationships/slide" Target="slides/slide122.xml"  /><Relationship Id="rId129" Type="http://schemas.openxmlformats.org/officeDocument/2006/relationships/slide" Target="slides/slide123.xml"  /><Relationship Id="rId13" Type="http://schemas.openxmlformats.org/officeDocument/2006/relationships/slide" Target="slides/slide7.xml"  /><Relationship Id="rId130" Type="http://schemas.openxmlformats.org/officeDocument/2006/relationships/slide" Target="slides/slide124.xml"  /><Relationship Id="rId131" Type="http://schemas.openxmlformats.org/officeDocument/2006/relationships/slide" Target="slides/slide125.xml"  /><Relationship Id="rId132" Type="http://schemas.openxmlformats.org/officeDocument/2006/relationships/slide" Target="slides/slide126.xml"  /><Relationship Id="rId133" Type="http://schemas.openxmlformats.org/officeDocument/2006/relationships/slide" Target="slides/slide127.xml"  /><Relationship Id="rId134" Type="http://schemas.openxmlformats.org/officeDocument/2006/relationships/slide" Target="slides/slide128.xml"  /><Relationship Id="rId135" Type="http://schemas.openxmlformats.org/officeDocument/2006/relationships/slide" Target="slides/slide129.xml"  /><Relationship Id="rId136" Type="http://schemas.openxmlformats.org/officeDocument/2006/relationships/slide" Target="slides/slide130.xml"  /><Relationship Id="rId137" Type="http://schemas.openxmlformats.org/officeDocument/2006/relationships/slide" Target="slides/slide131.xml"  /><Relationship Id="rId138" Type="http://schemas.openxmlformats.org/officeDocument/2006/relationships/slide" Target="slides/slide132.xml"  /><Relationship Id="rId139" Type="http://schemas.openxmlformats.org/officeDocument/2006/relationships/slide" Target="slides/slide133.xml"  /><Relationship Id="rId14" Type="http://schemas.openxmlformats.org/officeDocument/2006/relationships/slide" Target="slides/slide8.xml"  /><Relationship Id="rId140" Type="http://schemas.openxmlformats.org/officeDocument/2006/relationships/slide" Target="slides/slide134.xml"  /><Relationship Id="rId141" Type="http://schemas.openxmlformats.org/officeDocument/2006/relationships/slide" Target="slides/slide135.xml"  /><Relationship Id="rId142" Type="http://schemas.openxmlformats.org/officeDocument/2006/relationships/slide" Target="slides/slide136.xml"  /><Relationship Id="rId143" Type="http://schemas.openxmlformats.org/officeDocument/2006/relationships/slide" Target="slides/slide137.xml"  /><Relationship Id="rId144" Type="http://schemas.openxmlformats.org/officeDocument/2006/relationships/slide" Target="slides/slide138.xml"  /><Relationship Id="rId145" Type="http://schemas.openxmlformats.org/officeDocument/2006/relationships/slide" Target="slides/slide139.xml"  /><Relationship Id="rId146" Type="http://schemas.openxmlformats.org/officeDocument/2006/relationships/slide" Target="slides/slide140.xml"  /><Relationship Id="rId147" Type="http://schemas.openxmlformats.org/officeDocument/2006/relationships/slide" Target="slides/slide141.xml"  /><Relationship Id="rId148" Type="http://schemas.openxmlformats.org/officeDocument/2006/relationships/slide" Target="slides/slide142.xml"  /><Relationship Id="rId149" Type="http://schemas.openxmlformats.org/officeDocument/2006/relationships/slide" Target="slides/slide143.xml"  /><Relationship Id="rId15" Type="http://schemas.openxmlformats.org/officeDocument/2006/relationships/slide" Target="slides/slide9.xml"  /><Relationship Id="rId150" Type="http://schemas.openxmlformats.org/officeDocument/2006/relationships/slide" Target="slides/slide144.xml"  /><Relationship Id="rId151" Type="http://schemas.openxmlformats.org/officeDocument/2006/relationships/slide" Target="slides/slide145.xml"  /><Relationship Id="rId152" Type="http://schemas.openxmlformats.org/officeDocument/2006/relationships/slide" Target="slides/slide146.xml"  /><Relationship Id="rId153" Type="http://schemas.openxmlformats.org/officeDocument/2006/relationships/slide" Target="slides/slide147.xml"  /><Relationship Id="rId154" Type="http://schemas.openxmlformats.org/officeDocument/2006/relationships/slide" Target="slides/slide148.xml"  /><Relationship Id="rId155" Type="http://schemas.openxmlformats.org/officeDocument/2006/relationships/slide" Target="slides/slide149.xml"  /><Relationship Id="rId156" Type="http://schemas.openxmlformats.org/officeDocument/2006/relationships/slide" Target="slides/slide150.xml"  /><Relationship Id="rId157" Type="http://schemas.openxmlformats.org/officeDocument/2006/relationships/slide" Target="slides/slide151.xml"  /><Relationship Id="rId158" Type="http://schemas.openxmlformats.org/officeDocument/2006/relationships/slide" Target="slides/slide152.xml"  /><Relationship Id="rId159" Type="http://schemas.openxmlformats.org/officeDocument/2006/relationships/slide" Target="slides/slide153.xml"  /><Relationship Id="rId16" Type="http://schemas.openxmlformats.org/officeDocument/2006/relationships/slide" Target="slides/slide10.xml"  /><Relationship Id="rId160" Type="http://schemas.openxmlformats.org/officeDocument/2006/relationships/slide" Target="slides/slide154.xml"  /><Relationship Id="rId161" Type="http://schemas.openxmlformats.org/officeDocument/2006/relationships/slide" Target="slides/slide155.xml"  /><Relationship Id="rId162" Type="http://schemas.openxmlformats.org/officeDocument/2006/relationships/slide" Target="slides/slide156.xml"  /><Relationship Id="rId163" Type="http://schemas.openxmlformats.org/officeDocument/2006/relationships/slide" Target="slides/slide157.xml"  /><Relationship Id="rId164" Type="http://schemas.openxmlformats.org/officeDocument/2006/relationships/slide" Target="slides/slide158.xml"  /><Relationship Id="rId165" Type="http://schemas.openxmlformats.org/officeDocument/2006/relationships/slide" Target="slides/slide159.xml"  /><Relationship Id="rId166" Type="http://schemas.openxmlformats.org/officeDocument/2006/relationships/slide" Target="slides/slide160.xml"  /><Relationship Id="rId167" Type="http://schemas.openxmlformats.org/officeDocument/2006/relationships/slide" Target="slides/slide161.xml"  /><Relationship Id="rId168" Type="http://schemas.openxmlformats.org/officeDocument/2006/relationships/slide" Target="slides/slide162.xml"  /><Relationship Id="rId169" Type="http://schemas.openxmlformats.org/officeDocument/2006/relationships/slide" Target="slides/slide163.xml"  /><Relationship Id="rId17" Type="http://schemas.openxmlformats.org/officeDocument/2006/relationships/slide" Target="slides/slide11.xml"  /><Relationship Id="rId170" Type="http://schemas.openxmlformats.org/officeDocument/2006/relationships/presProps" Target="presProps.xml"  /><Relationship Id="rId171" Type="http://schemas.openxmlformats.org/officeDocument/2006/relationships/viewProps" Target="viewProps.xml"  /><Relationship Id="rId172" Type="http://schemas.openxmlformats.org/officeDocument/2006/relationships/theme" Target="theme/theme1.xml"  /><Relationship Id="rId173" Type="http://schemas.openxmlformats.org/officeDocument/2006/relationships/tableStyles" Target="tableStyles.xml"  /><Relationship Id="rId18" Type="http://schemas.openxmlformats.org/officeDocument/2006/relationships/slide" Target="slides/slide12.xml"  /><Relationship Id="rId19" Type="http://schemas.openxmlformats.org/officeDocument/2006/relationships/slide" Target="slides/slide13.xml"  /><Relationship Id="rId2" Type="http://schemas.openxmlformats.org/officeDocument/2006/relationships/slideMaster" Target="slideMasters/slideMaster2.xml"  /><Relationship Id="rId20" Type="http://schemas.openxmlformats.org/officeDocument/2006/relationships/slide" Target="slides/slide14.xml"  /><Relationship Id="rId21" Type="http://schemas.openxmlformats.org/officeDocument/2006/relationships/slide" Target="slides/slide15.xml"  /><Relationship Id="rId22" Type="http://schemas.openxmlformats.org/officeDocument/2006/relationships/slide" Target="slides/slide16.xml"  /><Relationship Id="rId23" Type="http://schemas.openxmlformats.org/officeDocument/2006/relationships/slide" Target="slides/slide17.xml"  /><Relationship Id="rId24" Type="http://schemas.openxmlformats.org/officeDocument/2006/relationships/slide" Target="slides/slide18.xml"  /><Relationship Id="rId25" Type="http://schemas.openxmlformats.org/officeDocument/2006/relationships/slide" Target="slides/slide19.xml"  /><Relationship Id="rId26" Type="http://schemas.openxmlformats.org/officeDocument/2006/relationships/slide" Target="slides/slide20.xml"  /><Relationship Id="rId27" Type="http://schemas.openxmlformats.org/officeDocument/2006/relationships/slide" Target="slides/slide21.xml"  /><Relationship Id="rId28" Type="http://schemas.openxmlformats.org/officeDocument/2006/relationships/slide" Target="slides/slide22.xml"  /><Relationship Id="rId29" Type="http://schemas.openxmlformats.org/officeDocument/2006/relationships/slide" Target="slides/slide23.xml"  /><Relationship Id="rId3" Type="http://schemas.openxmlformats.org/officeDocument/2006/relationships/slideMaster" Target="slideMasters/slideMaster3.xml"  /><Relationship Id="rId30" Type="http://schemas.openxmlformats.org/officeDocument/2006/relationships/slide" Target="slides/slide24.xml"  /><Relationship Id="rId31" Type="http://schemas.openxmlformats.org/officeDocument/2006/relationships/slide" Target="slides/slide25.xml"  /><Relationship Id="rId32" Type="http://schemas.openxmlformats.org/officeDocument/2006/relationships/slide" Target="slides/slide26.xml"  /><Relationship Id="rId33" Type="http://schemas.openxmlformats.org/officeDocument/2006/relationships/slide" Target="slides/slide27.xml"  /><Relationship Id="rId34" Type="http://schemas.openxmlformats.org/officeDocument/2006/relationships/slide" Target="slides/slide28.xml"  /><Relationship Id="rId35" Type="http://schemas.openxmlformats.org/officeDocument/2006/relationships/slide" Target="slides/slide29.xml"  /><Relationship Id="rId36" Type="http://schemas.openxmlformats.org/officeDocument/2006/relationships/slide" Target="slides/slide30.xml"  /><Relationship Id="rId37" Type="http://schemas.openxmlformats.org/officeDocument/2006/relationships/slide" Target="slides/slide31.xml"  /><Relationship Id="rId38" Type="http://schemas.openxmlformats.org/officeDocument/2006/relationships/slide" Target="slides/slide32.xml"  /><Relationship Id="rId39" Type="http://schemas.openxmlformats.org/officeDocument/2006/relationships/slide" Target="slides/slide33.xml"  /><Relationship Id="rId4" Type="http://schemas.openxmlformats.org/officeDocument/2006/relationships/slideMaster" Target="slideMasters/slideMaster4.xml"  /><Relationship Id="rId40" Type="http://schemas.openxmlformats.org/officeDocument/2006/relationships/slide" Target="slides/slide34.xml"  /><Relationship Id="rId41" Type="http://schemas.openxmlformats.org/officeDocument/2006/relationships/slide" Target="slides/slide35.xml"  /><Relationship Id="rId42" Type="http://schemas.openxmlformats.org/officeDocument/2006/relationships/slide" Target="slides/slide36.xml"  /><Relationship Id="rId43" Type="http://schemas.openxmlformats.org/officeDocument/2006/relationships/slide" Target="slides/slide37.xml"  /><Relationship Id="rId44" Type="http://schemas.openxmlformats.org/officeDocument/2006/relationships/slide" Target="slides/slide38.xml"  /><Relationship Id="rId45" Type="http://schemas.openxmlformats.org/officeDocument/2006/relationships/slide" Target="slides/slide39.xml"  /><Relationship Id="rId46" Type="http://schemas.openxmlformats.org/officeDocument/2006/relationships/slide" Target="slides/slide40.xml"  /><Relationship Id="rId47" Type="http://schemas.openxmlformats.org/officeDocument/2006/relationships/slide" Target="slides/slide41.xml"  /><Relationship Id="rId48" Type="http://schemas.openxmlformats.org/officeDocument/2006/relationships/slide" Target="slides/slide42.xml"  /><Relationship Id="rId49" Type="http://schemas.openxmlformats.org/officeDocument/2006/relationships/slide" Target="slides/slide43.xml"  /><Relationship Id="rId5" Type="http://schemas.openxmlformats.org/officeDocument/2006/relationships/slideMaster" Target="slideMasters/slideMaster5.xml"  /><Relationship Id="rId50" Type="http://schemas.openxmlformats.org/officeDocument/2006/relationships/slide" Target="slides/slide44.xml"  /><Relationship Id="rId51" Type="http://schemas.openxmlformats.org/officeDocument/2006/relationships/slide" Target="slides/slide45.xml"  /><Relationship Id="rId52" Type="http://schemas.openxmlformats.org/officeDocument/2006/relationships/slide" Target="slides/slide46.xml"  /><Relationship Id="rId53" Type="http://schemas.openxmlformats.org/officeDocument/2006/relationships/slide" Target="slides/slide47.xml"  /><Relationship Id="rId54" Type="http://schemas.openxmlformats.org/officeDocument/2006/relationships/slide" Target="slides/slide48.xml"  /><Relationship Id="rId55" Type="http://schemas.openxmlformats.org/officeDocument/2006/relationships/slide" Target="slides/slide49.xml"  /><Relationship Id="rId56" Type="http://schemas.openxmlformats.org/officeDocument/2006/relationships/slide" Target="slides/slide50.xml"  /><Relationship Id="rId57" Type="http://schemas.openxmlformats.org/officeDocument/2006/relationships/slide" Target="slides/slide51.xml"  /><Relationship Id="rId58" Type="http://schemas.openxmlformats.org/officeDocument/2006/relationships/slide" Target="slides/slide52.xml"  /><Relationship Id="rId59" Type="http://schemas.openxmlformats.org/officeDocument/2006/relationships/slide" Target="slides/slide53.xml"  /><Relationship Id="rId6" Type="http://schemas.openxmlformats.org/officeDocument/2006/relationships/notesMaster" Target="notesMasters/notesMaster1.xml"  /><Relationship Id="rId60" Type="http://schemas.openxmlformats.org/officeDocument/2006/relationships/slide" Target="slides/slide54.xml"  /><Relationship Id="rId61" Type="http://schemas.openxmlformats.org/officeDocument/2006/relationships/slide" Target="slides/slide55.xml"  /><Relationship Id="rId62" Type="http://schemas.openxmlformats.org/officeDocument/2006/relationships/slide" Target="slides/slide56.xml"  /><Relationship Id="rId63" Type="http://schemas.openxmlformats.org/officeDocument/2006/relationships/slide" Target="slides/slide57.xml"  /><Relationship Id="rId64" Type="http://schemas.openxmlformats.org/officeDocument/2006/relationships/slide" Target="slides/slide58.xml"  /><Relationship Id="rId65" Type="http://schemas.openxmlformats.org/officeDocument/2006/relationships/slide" Target="slides/slide59.xml"  /><Relationship Id="rId66" Type="http://schemas.openxmlformats.org/officeDocument/2006/relationships/slide" Target="slides/slide60.xml"  /><Relationship Id="rId67" Type="http://schemas.openxmlformats.org/officeDocument/2006/relationships/slide" Target="slides/slide61.xml"  /><Relationship Id="rId68" Type="http://schemas.openxmlformats.org/officeDocument/2006/relationships/slide" Target="slides/slide62.xml"  /><Relationship Id="rId69" Type="http://schemas.openxmlformats.org/officeDocument/2006/relationships/slide" Target="slides/slide63.xml"  /><Relationship Id="rId7" Type="http://schemas.openxmlformats.org/officeDocument/2006/relationships/slide" Target="slides/slide1.xml"  /><Relationship Id="rId70" Type="http://schemas.openxmlformats.org/officeDocument/2006/relationships/slide" Target="slides/slide64.xml"  /><Relationship Id="rId71" Type="http://schemas.openxmlformats.org/officeDocument/2006/relationships/slide" Target="slides/slide65.xml"  /><Relationship Id="rId72" Type="http://schemas.openxmlformats.org/officeDocument/2006/relationships/slide" Target="slides/slide66.xml"  /><Relationship Id="rId73" Type="http://schemas.openxmlformats.org/officeDocument/2006/relationships/slide" Target="slides/slide67.xml"  /><Relationship Id="rId74" Type="http://schemas.openxmlformats.org/officeDocument/2006/relationships/slide" Target="slides/slide68.xml"  /><Relationship Id="rId75" Type="http://schemas.openxmlformats.org/officeDocument/2006/relationships/slide" Target="slides/slide69.xml"  /><Relationship Id="rId76" Type="http://schemas.openxmlformats.org/officeDocument/2006/relationships/slide" Target="slides/slide70.xml"  /><Relationship Id="rId77" Type="http://schemas.openxmlformats.org/officeDocument/2006/relationships/slide" Target="slides/slide71.xml"  /><Relationship Id="rId78" Type="http://schemas.openxmlformats.org/officeDocument/2006/relationships/slide" Target="slides/slide72.xml"  /><Relationship Id="rId79" Type="http://schemas.openxmlformats.org/officeDocument/2006/relationships/slide" Target="slides/slide73.xml"  /><Relationship Id="rId8" Type="http://schemas.openxmlformats.org/officeDocument/2006/relationships/slide" Target="slides/slide2.xml"  /><Relationship Id="rId80" Type="http://schemas.openxmlformats.org/officeDocument/2006/relationships/slide" Target="slides/slide74.xml"  /><Relationship Id="rId81" Type="http://schemas.openxmlformats.org/officeDocument/2006/relationships/slide" Target="slides/slide75.xml"  /><Relationship Id="rId82" Type="http://schemas.openxmlformats.org/officeDocument/2006/relationships/slide" Target="slides/slide76.xml"  /><Relationship Id="rId83" Type="http://schemas.openxmlformats.org/officeDocument/2006/relationships/slide" Target="slides/slide77.xml"  /><Relationship Id="rId84" Type="http://schemas.openxmlformats.org/officeDocument/2006/relationships/slide" Target="slides/slide78.xml"  /><Relationship Id="rId85" Type="http://schemas.openxmlformats.org/officeDocument/2006/relationships/slide" Target="slides/slide79.xml"  /><Relationship Id="rId86" Type="http://schemas.openxmlformats.org/officeDocument/2006/relationships/slide" Target="slides/slide80.xml"  /><Relationship Id="rId87" Type="http://schemas.openxmlformats.org/officeDocument/2006/relationships/slide" Target="slides/slide81.xml"  /><Relationship Id="rId88" Type="http://schemas.openxmlformats.org/officeDocument/2006/relationships/slide" Target="slides/slide82.xml"  /><Relationship Id="rId89" Type="http://schemas.openxmlformats.org/officeDocument/2006/relationships/slide" Target="slides/slide83.xml"  /><Relationship Id="rId9" Type="http://schemas.openxmlformats.org/officeDocument/2006/relationships/slide" Target="slides/slide3.xml"  /><Relationship Id="rId90" Type="http://schemas.openxmlformats.org/officeDocument/2006/relationships/slide" Target="slides/slide84.xml"  /><Relationship Id="rId91" Type="http://schemas.openxmlformats.org/officeDocument/2006/relationships/slide" Target="slides/slide85.xml"  /><Relationship Id="rId92" Type="http://schemas.openxmlformats.org/officeDocument/2006/relationships/slide" Target="slides/slide86.xml"  /><Relationship Id="rId93" Type="http://schemas.openxmlformats.org/officeDocument/2006/relationships/slide" Target="slides/slide87.xml"  /><Relationship Id="rId94" Type="http://schemas.openxmlformats.org/officeDocument/2006/relationships/slide" Target="slides/slide88.xml"  /><Relationship Id="rId95" Type="http://schemas.openxmlformats.org/officeDocument/2006/relationships/slide" Target="slides/slide89.xml"  /><Relationship Id="rId96" Type="http://schemas.openxmlformats.org/officeDocument/2006/relationships/slide" Target="slides/slide90.xml"  /><Relationship Id="rId97" Type="http://schemas.openxmlformats.org/officeDocument/2006/relationships/slide" Target="slides/slide91.xml"  /><Relationship Id="rId98" Type="http://schemas.openxmlformats.org/officeDocument/2006/relationships/slide" Target="slides/slide92.xml"  /><Relationship Id="rId99" Type="http://schemas.openxmlformats.org/officeDocument/2006/relationships/slide" Target="slides/slide9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71800" cy="457200"/>
          </a:xfrm>
          <a:prstGeom prst="rect">
            <a:avLst/>
          </a:prstGeom>
        </p:spPr>
        <p:txBody>
          <a:bodyPr vert="horz" lIns="91440" tIns="45720" rIns="91440" bIns="45720"/>
          <a:lstStyle>
            <a:lvl1pPr algn="l">
              <a:defRPr sz="1200"/>
            </a:lvl1pPr>
          </a:lstStyle>
          <a:p>
            <a:pPr lvl="0">
              <a:defRPr/>
            </a:pPr>
            <a:r>
              <a:rPr lang="ko-KR" altLang="en-US"/>
              <a:t/>
            </a: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a:pPr>
            <a:fld id="{E2B2BC9D-A816-4D0A-858B-1D023B3A8ACA}" type="datetime1">
              <a:rPr lang="ko-KR" altLang="en-US"/>
              <a:pPr lvl="0">
                <a:defRPr/>
              </a:pPr>
              <a:t>2023-09-25</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noAutofit/>
          </a:body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a:pPr>
            <a:r>
              <a:rPr lang="ko-KR" altLang="en-US"/>
              <a:t/>
            </a: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a:pPr>
            <a:fld id="{09F4262C-968C-4EE9-8164-CE16364706B3}"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j-lt"/>
        <a:ea typeface="+mj-ea"/>
        <a:cs typeface="+mj-cs"/>
      </a:defRPr>
    </a:lvl1pPr>
    <a:lvl2pPr marL="457200" algn="l" defTabSz="914400" rtl="0" eaLnBrk="1" latinLnBrk="1" hangingPunct="1">
      <a:defRPr sz="1200" kern="1200">
        <a:solidFill>
          <a:schemeClr val="tx1"/>
        </a:solidFill>
        <a:latin typeface="+mj-lt"/>
        <a:ea typeface="+mj-ea"/>
        <a:cs typeface="+mj-cs"/>
      </a:defRPr>
    </a:lvl2pPr>
    <a:lvl3pPr marL="914400" algn="l" defTabSz="914400" rtl="0" eaLnBrk="1" latinLnBrk="1" hangingPunct="1">
      <a:defRPr sz="1200" kern="1200">
        <a:solidFill>
          <a:schemeClr val="tx1"/>
        </a:solidFill>
        <a:latin typeface="+mj-lt"/>
        <a:ea typeface="+mj-ea"/>
        <a:cs typeface="+mj-cs"/>
      </a:defRPr>
    </a:lvl3pPr>
    <a:lvl4pPr marL="1371600" algn="l" defTabSz="914400" rtl="0" eaLnBrk="1" latinLnBrk="1" hangingPunct="1">
      <a:defRPr sz="1200" kern="1200">
        <a:solidFill>
          <a:schemeClr val="tx1"/>
        </a:solidFill>
        <a:latin typeface="+mj-lt"/>
        <a:ea typeface="+mj-ea"/>
        <a:cs typeface="+mj-cs"/>
      </a:defRPr>
    </a:lvl4pPr>
    <a:lvl5pPr marL="1828800" algn="l" defTabSz="914400" rtl="0" eaLnBrk="1" latinLnBrk="1" hangingPunct="1">
      <a:defRPr sz="1200" kern="1200">
        <a:solidFill>
          <a:schemeClr val="tx1"/>
        </a:solidFill>
        <a:latin typeface="+mj-lt"/>
        <a:ea typeface="+mj-ea"/>
        <a:cs typeface="+mj-cs"/>
      </a:defRPr>
    </a:lvl5pPr>
    <a:lvl6pPr marL="2286000" algn="l" defTabSz="914400" rtl="0" eaLnBrk="1" latinLnBrk="1" hangingPunct="1">
      <a:defRPr sz="1200" kern="1200">
        <a:solidFill>
          <a:schemeClr val="tx1"/>
        </a:solidFill>
        <a:latin typeface="+mj-lt"/>
        <a:ea typeface="+mj-ea"/>
        <a:cs typeface="+mj-cs"/>
      </a:defRPr>
    </a:lvl6pPr>
    <a:lvl7pPr marL="2743200" algn="l" defTabSz="914400" rtl="0" eaLnBrk="1" latinLnBrk="1" hangingPunct="1">
      <a:defRPr sz="1200" kern="1200">
        <a:solidFill>
          <a:schemeClr val="tx1"/>
        </a:solidFill>
        <a:latin typeface="+mj-lt"/>
        <a:ea typeface="+mj-ea"/>
        <a:cs typeface="+mj-cs"/>
      </a:defRPr>
    </a:lvl7pPr>
    <a:lvl8pPr marL="3200400" algn="l" defTabSz="914400" rtl="0" eaLnBrk="1" latinLnBrk="1" hangingPunct="1">
      <a:defRPr sz="1200" kern="1200">
        <a:solidFill>
          <a:schemeClr val="tx1"/>
        </a:solidFill>
        <a:latin typeface="+mj-lt"/>
        <a:ea typeface="+mj-ea"/>
        <a:cs typeface="+mj-cs"/>
      </a:defRPr>
    </a:lvl8pPr>
    <a:lvl9pPr marL="3657600" algn="l" defTabSz="914400" rtl="0" eaLnBrk="1" latinLnBrk="1" hangingPunct="1">
      <a:defRPr sz="1200" kern="1200">
        <a:solidFill>
          <a:schemeClr val="tx1"/>
        </a:solidFill>
        <a:latin typeface="+mj-lt"/>
        <a:ea typeface="+mj-ea"/>
        <a:cs typeface="+mj-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89.xml"  /><Relationship Id="rId2"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15.xml"  /><Relationship Id="rId2"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25.xml"  /><Relationship Id="rId2"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160.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hi"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DCDA02C3-7181-4BBC-B499-2507BD731811}" type="slidenum">
              <a:rPr lang="en-US" altLang="en-US"/>
              <a:pPr lvl="0">
                <a:defRPr/>
              </a:pPr>
              <a:t>89</a:t>
            </a:fld>
            <a:endParaRPr lang="en-US" altLang="en-US"/>
          </a:p>
        </p:txBody>
      </p:sp>
    </p:spTree>
  </p:cSld>
  <p:clrMapOvr>
    <a:masterClrMapping/>
  </p:clrMapOvr>
</p:notes>
</file>

<file path=ppt/notesSlides/notesSlide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hi"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54B43523-A45E-4944-9CD3-8D5F267B3325}" type="slidenum">
              <a:rPr lang="en-US" altLang="en-US"/>
              <a:pPr lvl="0">
                <a:defRPr/>
              </a:pPr>
              <a:t>115</a:t>
            </a:fld>
            <a:endParaRPr lang="en-US" altLang="en-US"/>
          </a:p>
        </p:txBody>
      </p:sp>
    </p:spTree>
  </p:cSld>
  <p:clrMapOvr>
    <a:masterClrMapping/>
  </p:clrMapOvr>
</p:notes>
</file>

<file path=ppt/notesSlides/notesSlide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hi"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765A6286-6C28-421E-B095-5E659BE659D6}" type="slidenum">
              <a:rPr lang="en-US" altLang="en-US"/>
              <a:pPr lvl="0">
                <a:defRPr/>
              </a:pPr>
              <a:t>125</a:t>
            </a:fld>
            <a:endParaRPr lang="en-US" altLang="en-US"/>
          </a:p>
        </p:txBody>
      </p:sp>
    </p:spTree>
  </p:cSld>
  <p:clrMapOvr>
    <a:masterClrMapping/>
  </p:clrMapOvr>
</p:notes>
</file>

<file path=ppt/notesSlides/notesSlide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hi"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97294564-F608-4DA1-BC9F-69A3A77D429B}" type="slidenum">
              <a:rPr lang="en-US" altLang="en-US"/>
              <a:pPr lvl="0">
                <a:defRPr/>
              </a:pPr>
              <a:t>160</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  /><Relationship Id="rId10" Type="http://schemas.openxmlformats.org/officeDocument/2006/relationships/slideLayout" Target="../slideLayouts/slideLayout32.xml"  /><Relationship Id="rId11" Type="http://schemas.openxmlformats.org/officeDocument/2006/relationships/slideLayout" Target="../slideLayouts/slideLayout33.xml"  /><Relationship Id="rId12" Type="http://schemas.openxmlformats.org/officeDocument/2006/relationships/theme" Target="../theme/theme3.xml"  /><Relationship Id="rId2" Type="http://schemas.openxmlformats.org/officeDocument/2006/relationships/slideLayout" Target="../slideLayouts/slideLayout24.xml"  /><Relationship Id="rId3" Type="http://schemas.openxmlformats.org/officeDocument/2006/relationships/slideLayout" Target="../slideLayouts/slideLayout25.xml"  /><Relationship Id="rId4" Type="http://schemas.openxmlformats.org/officeDocument/2006/relationships/slideLayout" Target="../slideLayouts/slideLayout26.xml"  /><Relationship Id="rId5" Type="http://schemas.openxmlformats.org/officeDocument/2006/relationships/slideLayout" Target="../slideLayouts/slideLayout27.xml"  /><Relationship Id="rId6" Type="http://schemas.openxmlformats.org/officeDocument/2006/relationships/slideLayout" Target="../slideLayouts/slideLayout28.xml"  /><Relationship Id="rId7" Type="http://schemas.openxmlformats.org/officeDocument/2006/relationships/slideLayout" Target="../slideLayouts/slideLayout29.xml"  /><Relationship Id="rId8" Type="http://schemas.openxmlformats.org/officeDocument/2006/relationships/slideLayout" Target="../slideLayouts/slideLayout30.xml"  /><Relationship Id="rId9" Type="http://schemas.openxmlformats.org/officeDocument/2006/relationships/slideLayout" Target="../slideLayouts/slideLayout31.xml"  /></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  /><Relationship Id="rId10" Type="http://schemas.openxmlformats.org/officeDocument/2006/relationships/slideLayout" Target="../slideLayouts/slideLayout43.xml"  /><Relationship Id="rId11" Type="http://schemas.openxmlformats.org/officeDocument/2006/relationships/slideLayout" Target="../slideLayouts/slideLayout44.xml"  /><Relationship Id="rId12" Type="http://schemas.openxmlformats.org/officeDocument/2006/relationships/theme" Target="../theme/theme4.xml"  /><Relationship Id="rId2" Type="http://schemas.openxmlformats.org/officeDocument/2006/relationships/slideLayout" Target="../slideLayouts/slideLayout35.xml"  /><Relationship Id="rId3" Type="http://schemas.openxmlformats.org/officeDocument/2006/relationships/slideLayout" Target="../slideLayouts/slideLayout36.xml"  /><Relationship Id="rId4" Type="http://schemas.openxmlformats.org/officeDocument/2006/relationships/slideLayout" Target="../slideLayouts/slideLayout37.xml"  /><Relationship Id="rId5" Type="http://schemas.openxmlformats.org/officeDocument/2006/relationships/slideLayout" Target="../slideLayouts/slideLayout38.xml"  /><Relationship Id="rId6" Type="http://schemas.openxmlformats.org/officeDocument/2006/relationships/slideLayout" Target="../slideLayouts/slideLayout39.xml"  /><Relationship Id="rId7" Type="http://schemas.openxmlformats.org/officeDocument/2006/relationships/slideLayout" Target="../slideLayouts/slideLayout40.xml"  /><Relationship Id="rId8" Type="http://schemas.openxmlformats.org/officeDocument/2006/relationships/slideLayout" Target="../slideLayouts/slideLayout41.xml"  /><Relationship Id="rId9" Type="http://schemas.openxmlformats.org/officeDocument/2006/relationships/slideLayout" Target="../slideLayouts/slideLayout42.xml"  /></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  /><Relationship Id="rId10" Type="http://schemas.openxmlformats.org/officeDocument/2006/relationships/slideLayout" Target="../slideLayouts/slideLayout54.xml"  /><Relationship Id="rId11" Type="http://schemas.openxmlformats.org/officeDocument/2006/relationships/slideLayout" Target="../slideLayouts/slideLayout55.xml"  /><Relationship Id="rId12" Type="http://schemas.openxmlformats.org/officeDocument/2006/relationships/theme" Target="../theme/theme5.xml"  /><Relationship Id="rId2" Type="http://schemas.openxmlformats.org/officeDocument/2006/relationships/slideLayout" Target="../slideLayouts/slideLayout46.xml"  /><Relationship Id="rId3" Type="http://schemas.openxmlformats.org/officeDocument/2006/relationships/slideLayout" Target="../slideLayouts/slideLayout47.xml"  /><Relationship Id="rId4" Type="http://schemas.openxmlformats.org/officeDocument/2006/relationships/slideLayout" Target="../slideLayouts/slideLayout48.xml"  /><Relationship Id="rId5" Type="http://schemas.openxmlformats.org/officeDocument/2006/relationships/slideLayout" Target="../slideLayouts/slideLayout49.xml"  /><Relationship Id="rId6" Type="http://schemas.openxmlformats.org/officeDocument/2006/relationships/slideLayout" Target="../slideLayouts/slideLayout50.xml"  /><Relationship Id="rId7" Type="http://schemas.openxmlformats.org/officeDocument/2006/relationships/slideLayout" Target="../slideLayouts/slideLayout51.xml"  /><Relationship Id="rId8" Type="http://schemas.openxmlformats.org/officeDocument/2006/relationships/slideLayout" Target="../slideLayouts/slideLayout52.xml"  /><Relationship Id="rId9" Type="http://schemas.openxmlformats.org/officeDocument/2006/relationships/slideLayout" Target="../slideLayouts/slideLayout53.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jpe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9.jpeg"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0.png"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1.png"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8.png"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2.png"  /></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3.jpe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17.jpeg"  /></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4.jpeg"  /></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5.jpeg"  /></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6.jpeg"  /></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7.jpeg"  /></Relationships>
</file>

<file path=ppt/slides/_rels/slide115.xml.rels><?xml version="1.0" encoding="UTF-8" standalone="yes" ?><Relationships xmlns="http://schemas.openxmlformats.org/package/2006/relationships"><Relationship Id="rId1" Type="http://schemas.openxmlformats.org/officeDocument/2006/relationships/notesSlide" Target="../notesSlides/notesSlide2.xml"  /><Relationship Id="rId2" Type="http://schemas.openxmlformats.org/officeDocument/2006/relationships/slideLayout" Target="../slideLayouts/slideLayout46.xml"  /><Relationship Id="rId3" Type="http://schemas.openxmlformats.org/officeDocument/2006/relationships/image" Target="../media/image78.jpeg"  /></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9.jpeg"  /></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0.png"  /></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1.jpeg"  /></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2.jpeg"  /></Relationships>
</file>

<file path=ppt/slides/_rels/slide125.xml.rels><?xml version="1.0" encoding="UTF-8" standalone="yes" ?><Relationships xmlns="http://schemas.openxmlformats.org/package/2006/relationships"><Relationship Id="rId1" Type="http://schemas.openxmlformats.org/officeDocument/2006/relationships/notesSlide" Target="../notesSlides/notesSlide3.xml"  /><Relationship Id="rId2" Type="http://schemas.openxmlformats.org/officeDocument/2006/relationships/slideLayout" Target="../slideLayouts/slideLayout46.xml"  /><Relationship Id="rId3" Type="http://schemas.openxmlformats.org/officeDocument/2006/relationships/image" Target="../media/image83.jpeg"  /></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4.jpeg"  /></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5.png"  /><Relationship Id="rId7" Type="http://schemas.openxmlformats.org/officeDocument/2006/relationships/image" Target="../media/image86.png"  /></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7.png"  /><Relationship Id="rId7" Type="http://schemas.openxmlformats.org/officeDocument/2006/relationships/image" Target="../media/image88.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8.jpeg"  /></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89.jpeg"  /></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0.png"  /></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1.jpeg"  /></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2.jpeg"  /></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3.jpeg"  /></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4.jpeg"  /></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9.jpeg"  /></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95.jpeg"  /></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6.jpeg"  /></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7.jpeg"  /></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8.jpeg"  /></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9.jpeg"  /></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0.jpeg"  /></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0.jpeg"  /></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101.jpeg"  /></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2.jpeg"  /></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3.jpeg"  /></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4.jpeg"  /></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5.jpeg"  /></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6.jpe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1.jpeg"  /></Relationships>
</file>

<file path=ppt/slides/_rels/slide160.xml.rels><?xml version="1.0" encoding="UTF-8" standalone="yes" ?><Relationships xmlns="http://schemas.openxmlformats.org/package/2006/relationships"><Relationship Id="rId1" Type="http://schemas.openxmlformats.org/officeDocument/2006/relationships/notesSlide" Target="../notesSlides/notesSlide4.xml"  /><Relationship Id="rId2" Type="http://schemas.openxmlformats.org/officeDocument/2006/relationships/slideLayout" Target="../slideLayouts/slideLayout45.xml"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1.png"  /><Relationship Id="rId7" Type="http://schemas.openxmlformats.org/officeDocument/2006/relationships/image" Target="../media/image4.png"  /><Relationship Id="rId8" Type="http://schemas.openxmlformats.org/officeDocument/2006/relationships/image" Target="../media/image5.png"  /></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2.jpeg"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3.jpeg"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4.jpeg"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5.jpeg"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6.jpeg"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7.jpeg"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8.jpeg"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jpeg"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9.jpeg"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0.jpeg"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1.jpeg"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2.jpeg"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3.jpeg"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4.jpe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jpeg"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5.jpeg"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5.jpeg"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6.jpeg"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7.jpeg"  /><Relationship Id="rId3" Type="http://schemas.openxmlformats.org/officeDocument/2006/relationships/image" Target="../media/image38.jpeg"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9.jpe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 Id="rId3" Type="http://schemas.openxmlformats.org/officeDocument/2006/relationships/image" Target="../media/image9.png"  /><Relationship Id="rId4" Type="http://schemas.openxmlformats.org/officeDocument/2006/relationships/image" Target="../media/image10.jpeg"  /><Relationship Id="rId5" Type="http://schemas.openxmlformats.org/officeDocument/2006/relationships/image" Target="../media/image11.png"  /><Relationship Id="rId6" Type="http://schemas.openxmlformats.org/officeDocument/2006/relationships/image" Target="../media/image12.png"  /><Relationship Id="rId7" Type="http://schemas.openxmlformats.org/officeDocument/2006/relationships/image" Target="../media/image13.png"  /><Relationship Id="rId8" Type="http://schemas.openxmlformats.org/officeDocument/2006/relationships/image" Target="../media/image14.png"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40.png"  /><Relationship Id="rId3" Type="http://schemas.openxmlformats.org/officeDocument/2006/relationships/image" Target="../media/image40.png"  /><Relationship Id="rId4" Type="http://schemas.openxmlformats.org/officeDocument/2006/relationships/image" Target="../media/image40.png"  /><Relationship Id="rId5" Type="http://schemas.openxmlformats.org/officeDocument/2006/relationships/image" Target="../media/image40.png"  /><Relationship Id="rId6" Type="http://schemas.openxmlformats.org/officeDocument/2006/relationships/image" Target="../media/image41.png"  /><Relationship Id="rId7" Type="http://schemas.openxmlformats.org/officeDocument/2006/relationships/image" Target="../media/image42.png"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43.jpeg"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4.jpeg"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5.png"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6.png"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3.jpeg"  /><Relationship Id="rId3" Type="http://schemas.openxmlformats.org/officeDocument/2006/relationships/image" Target="../media/image47.jpeg"  /><Relationship Id="rId4" Type="http://schemas.openxmlformats.org/officeDocument/2006/relationships/image" Target="../media/image48.jpeg"  /><Relationship Id="rId5" Type="http://schemas.openxmlformats.org/officeDocument/2006/relationships/image" Target="../media/image49.jpe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eg"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0.png"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1.jpeg"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2.jpeg"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3.jpeg"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4.jpe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15.png"  /><Relationship Id="rId4" Type="http://schemas.openxmlformats.org/officeDocument/2006/relationships/image" Target="../media/image16.png"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5.jpeg"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6.jpeg"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7.jpeg"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8.jpeg"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9.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0.jpeg"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1.jpeg"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2.jpeg"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3.jpeg"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9.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46.xml"  /><Relationship Id="rId3" Type="http://schemas.openxmlformats.org/officeDocument/2006/relationships/image" Target="../media/image64.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5.jpeg"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3.jpeg"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6.jpeg"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7.png"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8.png"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736304" cy="369332"/>
          </a:xfrm>
          <a:prstGeom prst="rect">
            <a:avLst/>
          </a:prstGeom>
          <a:noFill/>
        </p:spPr>
        <p:txBody>
          <a:bodyPr wrap="square" rtlCol="0">
            <a:spAutoFit/>
          </a:bodyPr>
          <a:lstStyle/>
          <a:p>
            <a:r xmlns:a="http://schemas.openxmlformats.org/drawingml/2006/main">
              <a:rPr lang="hi" altLang="ko-KR" b="1">
                <a:solidFill>
                  <a:schemeClr val="tx1">
                    <a:lumMod val="50000"/>
                    <a:lumOff val="50000"/>
                  </a:schemeClr>
                </a:solidFill>
              </a:rPr>
              <a:t>नंबर 1</a:t>
            </a:r>
            <a:r xmlns:a="http://schemas.openxmlformats.org/drawingml/2006/main">
              <a:rPr lang="hi" altLang="en-US" b="1">
                <a:solidFill>
                  <a:schemeClr val="tx1">
                    <a:lumMod val="50000"/>
                    <a:lumOff val="50000"/>
                  </a:schemeClr>
                </a:solidFill>
              </a:rPr>
              <a:t> </a:t>
            </a:r>
            <a:r xmlns:a="http://schemas.openxmlformats.org/drawingml/2006/main">
              <a:rPr lang="hi" altLang="ko-KR" b="1">
                <a:solidFill>
                  <a:schemeClr val="tx1">
                    <a:lumMod val="50000"/>
                    <a:lumOff val="50000"/>
                  </a:schemeClr>
                </a:solidFill>
              </a:rPr>
              <a:t/>
            </a:r>
            <a:r xmlns:a="http://schemas.openxmlformats.org/drawingml/2006/main">
              <a:rPr lang="hi" altLang="en-US" b="1">
                <a:solidFill>
                  <a:schemeClr val="tx1">
                    <a:lumMod val="50000"/>
                    <a:lumOff val="50000"/>
                  </a:schemeClr>
                </a:solidFill>
              </a:rPr>
              <a:t> </a:t>
            </a:r>
            <a:r xmlns:a="http://schemas.openxmlformats.org/drawingml/2006/main">
              <a:rPr lang="hi" altLang="ko-KR" b="1">
                <a:solidFill>
                  <a:schemeClr val="tx1">
                    <a:lumMod val="50000"/>
                    <a:lumOff val="50000"/>
                  </a:schemeClr>
                </a:solidFill>
              </a:rPr>
              <a:t>शब्द</a:t>
            </a:r>
            <a:r xmlns:a="http://schemas.openxmlformats.org/drawingml/2006/main">
              <a:rPr lang="hi" altLang="en-US" b="1">
                <a:solidFill>
                  <a:schemeClr val="tx1">
                    <a:lumMod val="50000"/>
                    <a:lumOff val="50000"/>
                  </a:schemeClr>
                </a:solidFill>
              </a:rPr>
              <a:t> </a:t>
            </a:r>
            <a:r xmlns:a="http://schemas.openxmlformats.org/drawingml/2006/main">
              <a:rPr lang="hi" altLang="ko-KR" b="1">
                <a:solidFill>
                  <a:schemeClr val="tx1">
                    <a:lumMod val="50000"/>
                    <a:lumOff val="50000"/>
                  </a:schemeClr>
                </a:solidFill>
              </a:rPr>
              <a:t>का</a:t>
            </a:r>
            <a:r xmlns:a="http://schemas.openxmlformats.org/drawingml/2006/main">
              <a:rPr lang="hi" altLang="en-US" b="1">
                <a:solidFill>
                  <a:schemeClr val="tx1">
                    <a:lumMod val="50000"/>
                    <a:lumOff val="50000"/>
                  </a:schemeClr>
                </a:solidFill>
              </a:rPr>
              <a:t> </a:t>
            </a:r>
            <a:r xmlns:a="http://schemas.openxmlformats.org/drawingml/2006/main">
              <a:rPr lang="hi" altLang="ko-KR" b="1">
                <a:solidFill>
                  <a:schemeClr val="tx1">
                    <a:lumMod val="50000"/>
                    <a:lumOff val="50000"/>
                  </a:schemeClr>
                </a:solidFill>
              </a:rPr>
              <a:t>ईश्वर</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p>
            <a:pPr xmlns:a="http://schemas.openxmlformats.org/drawingml/2006/main" algn="ctr"/>
            <a:r xmlns:a="http://schemas.openxmlformats.org/drawingml/2006/main">
              <a:rPr lang="hi" altLang="ko-KR" sz="4400"/>
              <a:t>ईश्वर</a:t>
            </a:r>
          </a:p>
          <a:p>
            <a:pPr xmlns:a="http://schemas.openxmlformats.org/drawingml/2006/main" algn="ctr"/>
            <a:r xmlns:a="http://schemas.openxmlformats.org/drawingml/2006/main">
              <a:rPr lang="hi" altLang="ko-KR" sz="4400"/>
              <a:t>बनाया</a:t>
            </a:r>
          </a:p>
          <a:p>
            <a:pPr xmlns:a="http://schemas.openxmlformats.org/drawingml/2006/main" algn="ctr"/>
            <a:r xmlns:a="http://schemas.openxmlformats.org/drawingml/2006/main">
              <a:rPr lang="hi" altLang="ko-KR" sz="4400"/>
              <a:t>दुनिया</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7" name="Picture 2" descr="http://cfile230.uf.daum.net/image/17301C214B58EAE9274230"/>
          <p:cNvPicPr>
            <a:picLocks noChangeAspect="1" noChangeArrowheads="1"/>
          </p:cNvPicPr>
          <p:nvPr/>
        </p:nvPicPr>
        <p:blipFill>
          <a:blip r:embed="rId4"/>
          <a:stretch>
            <a:fillRect/>
          </a:stretch>
        </p:blipFill>
        <p:spPr bwMode="auto">
          <a:xfrm>
            <a:off x="3923928" y="1899123"/>
            <a:ext cx="5220072" cy="3916515"/>
          </a:xfrm>
          <a:prstGeom prst="rect">
            <a:avLst/>
          </a:prstGeom>
          <a:noFill/>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hi" altLang="ko-KR" sz="4000">
                <a:solidFill>
                  <a:srgbClr val="FF0000"/>
                </a:solidFill>
              </a:rPr>
              <a:t>आज का</a:t>
            </a:r>
            <a:r xmlns:a="http://schemas.openxmlformats.org/drawingml/2006/main">
              <a:rPr lang="hi" altLang="en-US" sz="4000">
                <a:solidFill>
                  <a:srgbClr val="FF0000"/>
                </a:solidFill>
              </a:rPr>
              <a:t> </a:t>
            </a:r>
            <a:r xmlns:a="http://schemas.openxmlformats.org/drawingml/2006/main">
              <a:rPr lang="hi" altLang="ko-KR" sz="4000">
                <a:solidFill>
                  <a:srgbClr val="FF0000"/>
                </a:solidFill>
              </a:rPr>
              <a:t>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2494637"/>
            <a:ext cx="8208912" cy="1200329"/>
          </a:xfrm>
          <a:prstGeom prst="rect">
            <a:avLst/>
          </a:prstGeom>
          <a:noFill/>
        </p:spPr>
        <p:txBody>
          <a:bodyPr wrap="square" rtlCol="0">
            <a:spAutoFit/>
          </a:bodyPr>
          <a:lstStyle/>
          <a:p>
            <a:r xmlns:a="http://schemas.openxmlformats.org/drawingml/2006/main">
              <a:rPr lang="hi" altLang="ko-KR" sz="3600">
                <a:solidFill>
                  <a:schemeClr val="tx1">
                    <a:lumMod val="65000"/>
                    <a:lumOff val="35000"/>
                  </a:schemeClr>
                </a:solidFill>
              </a:rPr>
              <a:t>शुरुआत में भगवान ने बनाया</a:t>
            </a:r>
          </a:p>
          <a:p>
            <a:r xmlns:a="http://schemas.openxmlformats.org/drawingml/2006/main">
              <a:rPr lang="hi" altLang="ko-KR" sz="3600">
                <a:solidFill>
                  <a:schemeClr val="tx1">
                    <a:lumMod val="65000"/>
                    <a:lumOff val="35000"/>
                  </a:schemeClr>
                </a:solidFill>
              </a:rPr>
              <a:t>स्वर्ग और पृथ्वी.</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ctr"/>
            <a:r xmlns:a="http://schemas.openxmlformats.org/drawingml/2006/main">
              <a:rPr lang="hi" altLang="ko-KR" sz="2800">
                <a:solidFill>
                  <a:schemeClr val="tx1">
                    <a:lumMod val="65000"/>
                    <a:lumOff val="35000"/>
                  </a:schemeClr>
                </a:solidFill>
              </a:rPr>
              <a:t>उत्पत्ति 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0545881"/>
      </p:ext>
    </p:extLst>
  </p:cSld>
  <p:clrMapOvr>
    <a:masterClrMapping/>
  </p:clrMapOvr>
  <p:transition/>
  <p:timing/>
</p:sld>
</file>

<file path=ppt/slides/slide10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hi" altLang="ko-KR" sz="2800">
                <a:solidFill>
                  <a:schemeClr val="tx1">
                    <a:lumMod val="65000"/>
                    <a:lumOff val="35000"/>
                  </a:schemeClr>
                </a:solidFill>
              </a:rPr>
              <a:t>इसहाक की पत्नी रिबका ने जुड़वाँ बच्चों को जन्म दिया। पहले बेटे का नाम एसाव और दूसरे का नाम याकूब था।</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3999" cy="58643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hi" altLang="ko-KR" sz="2800">
                <a:solidFill>
                  <a:schemeClr val="tx1">
                    <a:lumMod val="65000"/>
                    <a:lumOff val="35000"/>
                  </a:schemeClr>
                </a:solidFill>
              </a:rPr>
              <a:t>एसाव को शिकार करना पसंद था। इसलिए, उन्हें बाहरी गतिविधियाँ पसंद थीं। लेकिन, जैकब घर पर रहने वाला शांत स्वभाव का व्यक्ति था।</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hi" altLang="ko-KR" sz="2800">
                <a:solidFill>
                  <a:schemeClr val="tx1">
                    <a:lumMod val="65000"/>
                    <a:lumOff val="35000"/>
                  </a:schemeClr>
                </a:solidFill>
              </a:rPr>
              <a:t>एक दिन, जब याकूब कुछ पका रहा था, एसाव शिकार के बाद भूखा घर वापस आया।</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27908"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02" y="5654843"/>
            <a:ext cx="9054634" cy="1182202"/>
          </a:xfrm>
          <a:prstGeom prst="rect">
            <a:avLst/>
          </a:prstGeom>
          <a:noFill/>
        </p:spPr>
        <p:txBody>
          <a:bodyPr wrap="square">
            <a:spAutoFit/>
          </a:bodyPr>
          <a:lstStyle/>
          <a:p>
            <a:pPr xmlns:a="http://schemas.openxmlformats.org/drawingml/2006/main" lvl="0">
              <a:defRPr/>
            </a:pPr>
            <a:r xmlns:a="http://schemas.openxmlformats.org/drawingml/2006/main">
              <a:rPr lang="hi" altLang="ko-KR" sz="2400">
                <a:solidFill>
                  <a:schemeClr val="tx1">
                    <a:lumMod val="65000"/>
                    <a:lumOff val="35000"/>
                  </a:schemeClr>
                </a:solidFill>
              </a:rPr>
              <a:t>"मुझे कुछ स्टू दो!", "पहले मुझे अपना जन्मसिद्ध अधिकार बेचो।" फिर मैं तुम्हें कुछ दूँगा।” एसाव इतना भूखा था कि उसने एक कटोरी लाल स्टू के लिए अपना जन्मसिद्ध अधिकार बेच दिया।</a:t>
            </a:r>
            <a:endParaRPr xmlns:a="http://schemas.openxmlformats.org/drawingml/2006/main" lang="en-US" altLang="ko-KR" sz="24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3558" y="-387424"/>
            <a:ext cx="9127908" cy="575982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65338"/>
            <a:ext cx="9054634" cy="1281232"/>
          </a:xfrm>
          <a:prstGeom prst="rect">
            <a:avLst/>
          </a:prstGeom>
          <a:noFill/>
        </p:spPr>
        <p:txBody>
          <a:bodyPr wrap="square">
            <a:spAutoFit/>
          </a:bodyPr>
          <a:lstStyle/>
          <a:p>
            <a:pPr xmlns:a="http://schemas.openxmlformats.org/drawingml/2006/main" lvl="0">
              <a:defRPr/>
            </a:pPr>
            <a:r xmlns:a="http://schemas.openxmlformats.org/drawingml/2006/main">
              <a:rPr lang="hi" altLang="ko-KR" sz="2600">
                <a:solidFill>
                  <a:schemeClr val="tx1">
                    <a:lumMod val="65000"/>
                    <a:lumOff val="35000"/>
                  </a:schemeClr>
                </a:solidFill>
              </a:rPr>
              <a:t>आख़िरकार, जैकब ने आशीर्वाद पाने के लिए अपने पिता को धोखा दिया। आख़िरकार उन्हें आशीर्वाद मिल ही गया. ये सभी चीज़ें ईश्वर की इच्छा से घटित हुईं।</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0"/>
            <a:ext cx="9127908"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46331"/>
          </a:xfrm>
          <a:prstGeom prst="rect">
            <a:avLst/>
          </a:prstGeom>
          <a:noFill/>
        </p:spPr>
        <p:txBody>
          <a:bodyPr wrap="square">
            <a:spAutoFit/>
          </a:bodyPr>
          <a:lstStyle/>
          <a:p>
            <a:pPr xmlns:a="http://schemas.openxmlformats.org/drawingml/2006/main" algn="ctr">
              <a:defRPr/>
            </a:pPr>
            <a:r xmlns:a="http://schemas.openxmlformats.org/drawingml/2006/main">
              <a:rPr lang="hi" altLang="ko-KR" sz="3600">
                <a:solidFill>
                  <a:srgbClr val="ff0000"/>
                </a:solidFill>
              </a:rPr>
              <a:t>आज का पाठ</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052736"/>
            <a:ext cx="8208912" cy="5031834"/>
          </a:xfrm>
          <a:prstGeom prst="rect">
            <a:avLst/>
          </a:prstGeom>
          <a:noFill/>
        </p:spPr>
        <p:txBody>
          <a:bodyPr wrap="square">
            <a:spAutoFit/>
          </a:bodyPr>
          <a:lstStyle/>
          <a:p>
            <a:pPr xmlns:a="http://schemas.openxmlformats.org/drawingml/2006/main" algn="ctr">
              <a:defRPr/>
            </a:pPr>
            <a:r xmlns:a="http://schemas.openxmlformats.org/drawingml/2006/main">
              <a:rPr lang="hi" altLang="ko-KR" sz="3600">
                <a:solidFill>
                  <a:schemeClr val="tx1">
                    <a:lumMod val="65000"/>
                    <a:lumOff val="35000"/>
                  </a:schemeClr>
                </a:solidFill>
              </a:rPr>
              <a:t>एसाव ने सोचा कि आध्यात्मिक आशीर्वाद प्राप्त करने की तुलना में भूख की समस्या को हल करना अधिक महत्वपूर्ण है।</a:t>
            </a:r>
            <a:r xmlns:a="http://schemas.openxmlformats.org/drawingml/2006/main">
              <a:rPr lang="hi"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xmlns:a="http://schemas.openxmlformats.org/drawingml/2006/main" algn="ctr">
              <a:defRPr/>
            </a:pPr>
            <a:r xmlns:a="http://schemas.openxmlformats.org/drawingml/2006/main">
              <a:rPr lang="hi" altLang="ko-KR" sz="3600">
                <a:solidFill>
                  <a:schemeClr val="tx1">
                    <a:lumMod val="65000"/>
                    <a:lumOff val="35000"/>
                  </a:schemeClr>
                </a:solidFill>
              </a:rPr>
              <a:t>अंत में,</a:t>
            </a:r>
            <a:r xmlns:a="http://schemas.openxmlformats.org/drawingml/2006/main">
              <a:rPr lang="hi" altLang="en-US" sz="3600">
                <a:solidFill>
                  <a:schemeClr val="tx1">
                    <a:lumMod val="65000"/>
                    <a:lumOff val="35000"/>
                  </a:schemeClr>
                </a:solidFill>
              </a:rPr>
              <a:t> </a:t>
            </a:r>
            <a:r xmlns:a="http://schemas.openxmlformats.org/drawingml/2006/main">
              <a:rPr lang="hi" altLang="ko-KR" sz="3600">
                <a:solidFill>
                  <a:schemeClr val="tx1">
                    <a:lumMod val="65000"/>
                    <a:lumOff val="35000"/>
                  </a:schemeClr>
                </a:solidFill>
              </a:rPr>
              <a:t>याकूब</a:t>
            </a:r>
            <a:r xmlns:a="http://schemas.openxmlformats.org/drawingml/2006/main">
              <a:rPr lang="hi" altLang="en-US" sz="3600">
                <a:solidFill>
                  <a:schemeClr val="tx1">
                    <a:lumMod val="65000"/>
                    <a:lumOff val="35000"/>
                  </a:schemeClr>
                </a:solidFill>
              </a:rPr>
              <a:t> </a:t>
            </a:r>
            <a:r xmlns:a="http://schemas.openxmlformats.org/drawingml/2006/main">
              <a:rPr lang="hi" altLang="ko-KR" sz="3600">
                <a:solidFill>
                  <a:schemeClr val="tx1">
                    <a:lumMod val="65000"/>
                    <a:lumOff val="35000"/>
                  </a:schemeClr>
                </a:solidFill>
              </a:rPr>
              <a:t>बन गया</a:t>
            </a:r>
            <a:r xmlns:a="http://schemas.openxmlformats.org/drawingml/2006/main">
              <a:rPr lang="hi" altLang="en-US" sz="3600">
                <a:solidFill>
                  <a:schemeClr val="tx1">
                    <a:lumMod val="65000"/>
                    <a:lumOff val="35000"/>
                  </a:schemeClr>
                </a:solidFill>
              </a:rPr>
              <a:t> </a:t>
            </a:r>
            <a:r xmlns:a="http://schemas.openxmlformats.org/drawingml/2006/main">
              <a:rPr lang="hi" altLang="ko-KR" sz="3600">
                <a:solidFill>
                  <a:schemeClr val="tx1">
                    <a:lumMod val="65000"/>
                    <a:lumOff val="35000"/>
                  </a:schemeClr>
                </a:solidFill>
              </a:rPr>
              <a:t/>
            </a:r>
            <a:r xmlns:a="http://schemas.openxmlformats.org/drawingml/2006/main">
              <a:rPr lang="hi" altLang="en-US" sz="3600">
                <a:solidFill>
                  <a:schemeClr val="tx1">
                    <a:lumMod val="65000"/>
                    <a:lumOff val="35000"/>
                  </a:schemeClr>
                </a:solidFill>
              </a:rPr>
              <a:t> </a:t>
            </a:r>
            <a:r xmlns:a="http://schemas.openxmlformats.org/drawingml/2006/main">
              <a:rPr lang="hi" altLang="ko-KR" sz="3600">
                <a:solidFill>
                  <a:schemeClr val="tx1">
                    <a:lumMod val="65000"/>
                    <a:lumOff val="35000"/>
                  </a:schemeClr>
                </a:solidFill>
              </a:rPr>
              <a:t>इस्राएलियों के पूर्वज.</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hi" altLang="ko-KR" sz="3600">
                <a:solidFill>
                  <a:schemeClr val="tx1">
                    <a:lumMod val="65000"/>
                    <a:lumOff val="35000"/>
                  </a:schemeClr>
                </a:solidFill>
              </a:rPr>
              <a:t>आप क्या अधिक महत्वपूर्ण समझते हैं?</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hi" altLang="ko-KR" sz="3600">
                <a:solidFill>
                  <a:schemeClr val="tx1">
                    <a:lumMod val="65000"/>
                    <a:lumOff val="35000"/>
                  </a:schemeClr>
                </a:solidFill>
              </a:rPr>
              <a:t>ईश्वर की संतान होने का आशीर्वाद किसी भी चीज़ से बदला नहीं जा सकता।</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hi" altLang="ko-KR" sz="3200"/>
              <a:t>भगवान है?</a:t>
            </a:r>
            <a:r xmlns:a="http://schemas.openxmlformats.org/drawingml/2006/main">
              <a:rPr lang="h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hi" altLang="ko-KR" sz="3600">
                <a:solidFill>
                  <a:srgbClr val="c00000"/>
                </a:solidFill>
              </a:rPr>
              <a:t>ईश्वर</a:t>
            </a:r>
            <a:r xmlns:a="http://schemas.openxmlformats.org/drawingml/2006/main">
              <a:rPr lang="hi" altLang="en-US" sz="3600">
                <a:solidFill>
                  <a:srgbClr val="c00000"/>
                </a:solidFill>
              </a:rPr>
              <a:t> </a:t>
            </a:r>
            <a:r xmlns:a="http://schemas.openxmlformats.org/drawingml/2006/main">
              <a:rPr lang="hi" altLang="ko-KR" sz="3600">
                <a:solidFill>
                  <a:srgbClr val="c00000"/>
                </a:solidFill>
              </a:rPr>
              <a:t>है</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hi" altLang="ko-KR" sz="3600">
                <a:solidFill>
                  <a:schemeClr val="tx1">
                    <a:lumMod val="65000"/>
                    <a:lumOff val="35000"/>
                  </a:schemeClr>
                </a:solidFill>
              </a:rPr>
              <a:t>मनुष्य की त्रुटि और झूठ के बावजूद ईश्वर अपनी इच्छा पूरी कर रहा है।</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hi" altLang="ko-KR" sz="4000">
                <a:solidFill>
                  <a:srgbClr val="ff0000"/>
                </a:solidFill>
              </a:rPr>
              <a:t>आज का'</a:t>
            </a:r>
            <a:r xmlns:a="http://schemas.openxmlformats.org/drawingml/2006/main">
              <a:rPr lang="hi" altLang="en-US" sz="4000">
                <a:solidFill>
                  <a:srgbClr val="ff0000"/>
                </a:solidFill>
              </a:rPr>
              <a:t> </a:t>
            </a:r>
            <a:r xmlns:a="http://schemas.openxmlformats.org/drawingml/2006/main">
              <a:rPr lang="hi" altLang="ko-KR" sz="4000">
                <a:solidFill>
                  <a:srgbClr val="ff0000"/>
                </a:solidFill>
              </a:rPr>
              <a:t>प्रश्नोत्तरी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hi" altLang="ko-KR" sz="3600">
                <a:solidFill>
                  <a:schemeClr val="tx1">
                    <a:lumMod val="65000"/>
                    <a:lumOff val="35000"/>
                  </a:schemeClr>
                </a:solidFill>
              </a:rPr>
              <a:t>एसाव ने अपना पहिलौठे का अधिकार किसलिए बेच दिया?</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hi" altLang="en-US" sz="2800">
                <a:solidFill>
                  <a:schemeClr val="tx1">
                    <a:lumMod val="65000"/>
                    <a:lumOff val="35000"/>
                  </a:schemeClr>
                </a:solidFill>
              </a:rPr>
              <a:t>①नूडल </a:t>
            </a:r>
            <a:r xmlns:a="http://schemas.openxmlformats.org/drawingml/2006/main">
              <a:rPr lang="hi" altLang="ko-KR" sz="2800">
                <a:solidFill>
                  <a:schemeClr val="tx1">
                    <a:lumMod val="65000"/>
                    <a:lumOff val="35000"/>
                  </a:schemeClr>
                </a:solidFill>
              </a:rPr>
              <a:t>_</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hi" altLang="en-US" sz="2800">
                <a:solidFill>
                  <a:schemeClr val="tx1">
                    <a:lumMod val="65000"/>
                    <a:lumOff val="35000"/>
                  </a:schemeClr>
                </a:solidFill>
              </a:rPr>
              <a:t>② </a:t>
            </a:r>
            <a:r xmlns:a="http://schemas.openxmlformats.org/drawingml/2006/main">
              <a:rPr lang="hi" altLang="ko-KR" sz="2800">
                <a:solidFill>
                  <a:schemeClr val="tx1">
                    <a:lumMod val="65000"/>
                    <a:lumOff val="35000"/>
                  </a:schemeClr>
                </a:solidFill>
              </a:rPr>
              <a:t>रोटी</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i" altLang="en-US" sz="2800">
                <a:solidFill>
                  <a:schemeClr val="tx1">
                    <a:lumMod val="65000"/>
                    <a:lumOff val="35000"/>
                  </a:schemeClr>
                </a:solidFill>
              </a:rPr>
              <a:t>③ </a:t>
            </a:r>
            <a:r xmlns:a="http://schemas.openxmlformats.org/drawingml/2006/main">
              <a:rPr lang="hi" altLang="ko-KR" sz="2800">
                <a:solidFill>
                  <a:schemeClr val="tx1">
                    <a:lumMod val="65000"/>
                    <a:lumOff val="35000"/>
                  </a:schemeClr>
                </a:solidFill>
              </a:rPr>
              <a:t>मांस</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i" altLang="en-US" sz="2800">
                <a:solidFill>
                  <a:schemeClr val="dk1"/>
                </a:solidFill>
              </a:rPr>
              <a:t>④ </a:t>
            </a:r>
            <a:r xmlns:a="http://schemas.openxmlformats.org/drawingml/2006/main">
              <a:rPr lang="hi" altLang="ko-KR" sz="2800">
                <a:solidFill>
                  <a:schemeClr val="dk1"/>
                </a:solidFill>
              </a:rPr>
              <a:t>लाल स्टू</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917"/>
          </a:xfrm>
          <a:prstGeom prst="rect">
            <a:avLst/>
          </a:prstGeom>
          <a:noFill/>
        </p:spPr>
        <p:txBody>
          <a:bodyPr wrap="square">
            <a:spAutoFit/>
          </a:bodyPr>
          <a:lstStyle/>
          <a:p>
            <a:pPr xmlns:a="http://schemas.openxmlformats.org/drawingml/2006/main" lvl="0">
              <a:defRPr/>
            </a:pPr>
            <a:r xmlns:a="http://schemas.openxmlformats.org/drawingml/2006/main">
              <a:rPr lang="hi" altLang="en-US" sz="2800">
                <a:solidFill>
                  <a:srgbClr val="ff0000"/>
                </a:solidFill>
              </a:rPr>
              <a:t>④ </a:t>
            </a:r>
            <a:r xmlns:a="http://schemas.openxmlformats.org/drawingml/2006/main">
              <a:rPr lang="hi" altLang="ko-KR" sz="2800">
                <a:solidFill>
                  <a:srgbClr val="ff0000"/>
                </a:solidFill>
              </a:rPr>
              <a:t>लाल स्टू</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i" altLang="ko-KR" sz="4000">
                <a:solidFill>
                  <a:srgbClr val="ff0000"/>
                </a:solidFill>
              </a:rPr>
              <a:t>आज का</a:t>
            </a:r>
            <a:r xmlns:a="http://schemas.openxmlformats.org/drawingml/2006/main">
              <a:rPr lang="hi" altLang="en-US" sz="4000">
                <a:solidFill>
                  <a:srgbClr val="ff0000"/>
                </a:solidFill>
              </a:rPr>
              <a:t> </a:t>
            </a:r>
            <a:r xmlns:a="http://schemas.openxmlformats.org/drawingml/2006/main">
              <a:rPr lang="hi" altLang="ko-KR" sz="4000">
                <a:solidFill>
                  <a:srgbClr val="ff0000"/>
                </a:solidFill>
              </a:rPr>
              <a:t>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hi" altLang="ko-KR" sz="3600">
                <a:solidFill>
                  <a:schemeClr val="bg1">
                    <a:lumMod val="50000"/>
                  </a:schemeClr>
                </a:solidFill>
              </a:rPr>
              <a:t>तब याकूब ने एसाव को कुछ रोटी और कुछ मसूर की दाल दी।</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hi" altLang="ko-KR" sz="3600">
                <a:solidFill>
                  <a:schemeClr val="bg1">
                    <a:lumMod val="50000"/>
                  </a:schemeClr>
                </a:solidFill>
              </a:rPr>
              <a:t>उसने खाया-पीया, और फिर उठकर चला गया।</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hi" altLang="ko-KR" sz="3600">
                <a:solidFill>
                  <a:schemeClr val="bg1">
                    <a:lumMod val="50000"/>
                  </a:schemeClr>
                </a:solidFill>
              </a:rPr>
              <a:t>इसलिये एसाव ने अपने पहिलौठे के अधिकार का तिरस्कार किया।</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hi" altLang="ko-KR" sz="2800">
                <a:solidFill>
                  <a:schemeClr val="tx1">
                    <a:lumMod val="65000"/>
                    <a:lumOff val="35000"/>
                  </a:schemeClr>
                </a:solidFill>
              </a:rPr>
              <a:t>उत्पत्ति 25:34</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hi" altLang="ko-KR" b="1">
                <a:solidFill>
                  <a:schemeClr val="tx1">
                    <a:lumMod val="50000"/>
                    <a:lumOff val="50000"/>
                  </a:schemeClr>
                </a:solidFill>
              </a:rPr>
              <a:t>क्रमांक 11 परमेश्वर का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757788"/>
          </a:xfrm>
          <a:prstGeom prst="rect">
            <a:avLst/>
          </a:prstGeom>
          <a:noFill/>
        </p:spPr>
        <p:txBody>
          <a:bodyPr wrap="square">
            <a:spAutoFit/>
          </a:bodyPr>
          <a:lstStyle/>
          <a:p>
            <a:pPr xmlns:a="http://schemas.openxmlformats.org/drawingml/2006/main" algn="ctr">
              <a:defRPr/>
            </a:pPr>
            <a:r xmlns:a="http://schemas.openxmlformats.org/drawingml/2006/main">
              <a:rPr lang="hi" altLang="ko-KR" sz="4400"/>
              <a:t>जैकब का सपना</a:t>
            </a:r>
            <a:endParaRPr xmlns:a="http://schemas.openxmlformats.org/drawingml/2006/main" lang="ko-KR" altLang="en-US" sz="4400"/>
          </a:p>
        </p:txBody>
      </p:sp>
      <p:sp>
        <p:nvSpPr>
          <p:cNvPr id="2" name="직사각형 1"/>
          <p:cNvSpPr/>
          <p:nvPr/>
        </p:nvSpPr>
        <p:spPr>
          <a:xfrm>
            <a:off x="0" y="23842"/>
            <a:ext cx="9236896" cy="107519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427984" y="1412776"/>
            <a:ext cx="4716016" cy="46883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1" y="1412776"/>
            <a:ext cx="387153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b="1">
                <a:solidFill>
                  <a:schemeClr val="tx1">
                    <a:lumMod val="50000"/>
                    <a:lumOff val="50000"/>
                  </a:schemeClr>
                </a:solidFill>
              </a:rPr>
              <a:t>बाइबल किड्स नं.2 परमेश्वर का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632" y="1917001"/>
            <a:ext cx="3931114" cy="132343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4000"/>
              <a:t>उन्होंने वर्जित फल खा लिया</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2096615"/>
            <a:ext cx="5090405" cy="370864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i" altLang="ko-KR" sz="4000">
                <a:solidFill>
                  <a:srgbClr val="ff0000"/>
                </a:solidFill>
              </a:rPr>
              <a:t>आज का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hi" altLang="ko-KR" sz="3600"/>
              <a:t>उसने एक सपना देखा जिसमें उसने एक सीढ़ी धरती पर टिकी हुई देखी, जिसका शीर्ष स्वर्ग तक पहुंच रहा था, और भगवान के स्वर्गदूत उस पर चढ़ और उतर रहे थे।</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hi" altLang="ko-KR" sz="2800">
                <a:solidFill>
                  <a:schemeClr val="tx1">
                    <a:lumMod val="65000"/>
                    <a:lumOff val="35000"/>
                  </a:schemeClr>
                </a:solidFill>
              </a:rPr>
              <a:t>उत्पत्ति</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28:</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12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hi" altLang="ko-KR" sz="2800">
                <a:solidFill>
                  <a:schemeClr val="tx1">
                    <a:lumMod val="65000"/>
                    <a:lumOff val="35000"/>
                  </a:schemeClr>
                </a:solidFill>
              </a:rPr>
              <a:t>याकूब ने झूठ बोलकर अपने भाई को धोखा दिया। उसे मारे जाने का डर था. इसलिए, वह घर से हारान में अपने चाचा के पास भाग गया।</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24404" y="12941"/>
            <a:ext cx="8295192" cy="546006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01208"/>
            <a:ext cx="8963222" cy="1374338"/>
          </a:xfrm>
          <a:prstGeom prst="rect">
            <a:avLst/>
          </a:prstGeom>
          <a:noFill/>
        </p:spPr>
        <p:txBody>
          <a:bodyPr wrap="square">
            <a:spAutoFit/>
          </a:bodyPr>
          <a:lstStyle/>
          <a:p>
            <a:pPr xmlns:a="http://schemas.openxmlformats.org/drawingml/2006/main" lvl="0">
              <a:defRPr/>
            </a:pPr>
            <a:r xmlns:a="http://schemas.openxmlformats.org/drawingml/2006/main">
              <a:rPr lang="hi" altLang="ko-KR" sz="2800">
                <a:solidFill>
                  <a:schemeClr val="tx1">
                    <a:lumMod val="65000"/>
                    <a:lumOff val="35000"/>
                  </a:schemeClr>
                </a:solidFill>
              </a:rPr>
              <a:t>रात को वह वहां एक पत्थर ले गया और उसे तकिये के रूप में अपने सिर के नीचे रखकर सो गया। वह वहां परिवार के बिना अकेला था। इसलिए वह डरता था और अकेलापन महसूस करता था।</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81010" y="260649"/>
            <a:ext cx="8279422" cy="492060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hi" altLang="ko-KR" sz="2800">
                <a:solidFill>
                  <a:schemeClr val="tx1">
                    <a:lumMod val="65000"/>
                    <a:lumOff val="35000"/>
                  </a:schemeClr>
                </a:solidFill>
              </a:rPr>
              <a:t>याकूब ने परमेश्वर के स्वर्गदूतों को पृथ्वी पर स्वर्ग की ओर एक सीढ़ी से चढ़ते और उतरते देखा।</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7383"/>
            <a:ext cx="834993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hi" altLang="ko-KR" sz="2800">
                <a:solidFill>
                  <a:schemeClr val="tx1">
                    <a:lumMod val="65000"/>
                    <a:lumOff val="35000"/>
                  </a:schemeClr>
                </a:solidFill>
              </a:rPr>
              <a:t>उसने भगवान की आवाज सुनी, "मैं तुम्हारे साथ हूं और तुम जहां भी जाओगे, मैं तुम्हारी निगरानी करूंगा।"</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73565"/>
          </a:xfrm>
          <a:prstGeom prst="rect">
            <a:avLst/>
          </a:prstGeom>
          <a:noFill/>
        </p:spPr>
        <p:txBody>
          <a:bodyPr wrap="square">
            <a:spAutoFit/>
          </a:bodyPr>
          <a:lstStyle/>
          <a:p>
            <a:pPr xmlns:a="http://schemas.openxmlformats.org/drawingml/2006/main" lvl="0">
              <a:defRPr/>
            </a:pPr>
            <a:r xmlns:a="http://schemas.openxmlformats.org/drawingml/2006/main">
              <a:rPr lang="hi" altLang="ko-KR" sz="2800">
                <a:solidFill>
                  <a:schemeClr val="tx1">
                    <a:lumMod val="65000"/>
                    <a:lumOff val="35000"/>
                  </a:schemeClr>
                </a:solidFill>
              </a:rPr>
              <a:t>जब वह सुबह उठा, तो उसने परमेश्वर की आराधना की जिसने वादा किया था कि वह उसके साथ रहेगा, और उसने परमेश्वर की महिमा की।</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3"/>
          <a:stretch>
            <a:fillRect/>
          </a:stretch>
        </p:blipFill>
        <p:spPr>
          <a:xfrm>
            <a:off x="395884" y="-27383"/>
            <a:ext cx="8352231"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i" altLang="ko-KR" sz="4000">
                <a:solidFill>
                  <a:srgbClr val="ff0000"/>
                </a:solidFill>
              </a:rPr>
              <a:t>आज का पाठ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pPr>
            <a:r xmlns:a="http://schemas.openxmlformats.org/drawingml/2006/main">
              <a:rPr lang="hi" altLang="ko-KR" sz="3600">
                <a:solidFill>
                  <a:schemeClr val="tx1">
                    <a:lumMod val="65000"/>
                    <a:lumOff val="35000"/>
                  </a:schemeClr>
                </a:solidFill>
              </a:rPr>
              <a:t>जैसे परमेश्वर याकूब के साथ था जो अकेले होने से डरता था,</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hi" altLang="ko-KR" sz="3600">
                <a:solidFill>
                  <a:schemeClr val="tx1">
                    <a:lumMod val="65000"/>
                    <a:lumOff val="35000"/>
                  </a:schemeClr>
                </a:solidFill>
              </a:rPr>
              <a:t>जब हम अकेले होते हैं तो हमारे पिता परमेश्वर भी हमारी देखभाल करते हैं।</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hi" altLang="ko-KR" sz="3600">
                <a:solidFill>
                  <a:schemeClr val="tx1">
                    <a:lumMod val="65000"/>
                    <a:lumOff val="35000"/>
                  </a:schemeClr>
                </a:solidFill>
              </a:rPr>
              <a:t>याकूब की तरह, हमें परमेश्वर का सम्मान और महिमा करनी चाहिए जो हमेशा हमारे साथ रहते हैं।</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pPr>
            <a:r xmlns:a="http://schemas.openxmlformats.org/drawingml/2006/main">
              <a:rPr lang="hi" altLang="ko-KR" sz="3200"/>
              <a:t>भगवान है?</a:t>
            </a:r>
            <a:r xmlns:a="http://schemas.openxmlformats.org/drawingml/2006/main">
              <a:rPr lang="h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pPr>
            <a:r xmlns:a="http://schemas.openxmlformats.org/drawingml/2006/main">
              <a:rPr lang="hi" altLang="ko-KR" sz="3600">
                <a:solidFill>
                  <a:srgbClr val="c00000"/>
                </a:solidFill>
              </a:rPr>
              <a:t>ईश्वर</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a:spAutoFit/>
          </a:bodyPr>
          <a:lstStyle/>
          <a:p>
            <a:pPr xmlns:a="http://schemas.openxmlformats.org/drawingml/2006/main" lvl="0">
              <a:defRPr/>
            </a:pPr>
            <a:r xmlns:a="http://schemas.openxmlformats.org/drawingml/2006/main">
              <a:rPr lang="hi" altLang="ko-KR" sz="3600">
                <a:solidFill>
                  <a:schemeClr val="tx1">
                    <a:lumMod val="65000"/>
                    <a:lumOff val="35000"/>
                  </a:schemeClr>
                </a:solidFill>
              </a:rPr>
              <a:t>ईश्वर कहीं भी और कभी भी हमारे साथ है।</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hi" altLang="ko-KR" sz="3600">
                <a:solidFill>
                  <a:schemeClr val="tx1">
                    <a:lumMod val="65000"/>
                    <a:lumOff val="35000"/>
                  </a:schemeClr>
                </a:solidFill>
              </a:rPr>
              <a:t>भगवान हमेशा हमारा ख्याल रख रहे हैं.</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hi" altLang="ko-KR" sz="4000">
                <a:solidFill>
                  <a:srgbClr val="ff0000"/>
                </a:solidFill>
              </a:rPr>
              <a:t>आज का</a:t>
            </a:r>
            <a:r xmlns:a="http://schemas.openxmlformats.org/drawingml/2006/main">
              <a:rPr lang="hi" altLang="en-US" sz="4000">
                <a:solidFill>
                  <a:srgbClr val="ff0000"/>
                </a:solidFill>
              </a:rPr>
              <a:t> </a:t>
            </a:r>
            <a:r xmlns:a="http://schemas.openxmlformats.org/drawingml/2006/main">
              <a:rPr lang="hi" altLang="ko-KR" sz="4000">
                <a:solidFill>
                  <a:srgbClr val="ff0000"/>
                </a:solidFill>
              </a:rPr>
              <a:t>प्रश्नोत्तरी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hi" altLang="ko-KR" sz="3600">
                <a:solidFill>
                  <a:schemeClr val="tx1">
                    <a:lumMod val="65000"/>
                    <a:lumOff val="35000"/>
                  </a:schemeClr>
                </a:solidFill>
              </a:rPr>
              <a:t>जब जैकब सो गया, तो उसने तकिये के रूप में क्या लिया?</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hi" altLang="en-US" sz="2800">
                <a:solidFill>
                  <a:schemeClr val="tx1">
                    <a:lumMod val="65000"/>
                    <a:lumOff val="35000"/>
                  </a:schemeClr>
                </a:solidFill>
              </a:rPr>
              <a:t>①लकड़ी </a:t>
            </a:r>
            <a:r xmlns:a="http://schemas.openxmlformats.org/drawingml/2006/main">
              <a:rPr lang="hi" altLang="ko-KR" sz="2800">
                <a:solidFill>
                  <a:schemeClr val="tx1">
                    <a:lumMod val="65000"/>
                    <a:lumOff val="35000"/>
                  </a:schemeClr>
                </a:solidFill>
              </a:rPr>
              <a:t>_</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hi" altLang="en-US" sz="2800">
                <a:solidFill>
                  <a:schemeClr val="dk1"/>
                </a:solidFill>
              </a:rPr>
              <a:t>② </a:t>
            </a:r>
            <a:r xmlns:a="http://schemas.openxmlformats.org/drawingml/2006/main">
              <a:rPr lang="hi" altLang="ko-KR" sz="2800">
                <a:solidFill>
                  <a:schemeClr val="dk1"/>
                </a:solidFill>
              </a:rPr>
              <a:t>पत्थर</a:t>
            </a:r>
            <a:endParaRPr xmlns:a="http://schemas.openxmlformats.org/drawingml/2006/main" lang="en-US" altLang="ko-KR" sz="2800">
              <a:solidFill>
                <a:schemeClr val="dk1"/>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i" altLang="en-US" sz="2800">
                <a:solidFill>
                  <a:schemeClr val="tx1">
                    <a:lumMod val="65000"/>
                    <a:lumOff val="35000"/>
                  </a:schemeClr>
                </a:solidFill>
              </a:rPr>
              <a:t>③ </a:t>
            </a:r>
            <a:r xmlns:a="http://schemas.openxmlformats.org/drawingml/2006/main">
              <a:rPr lang="hi" altLang="ko-KR" sz="2800">
                <a:solidFill>
                  <a:schemeClr val="tx1">
                    <a:lumMod val="65000"/>
                    <a:lumOff val="35000"/>
                  </a:schemeClr>
                </a:solidFill>
              </a:rPr>
              <a:t>बैग</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i" altLang="en-US" sz="2800">
                <a:solidFill>
                  <a:schemeClr val="tx1">
                    <a:lumMod val="65000"/>
                    <a:lumOff val="35000"/>
                  </a:schemeClr>
                </a:solidFill>
              </a:rPr>
              <a:t>④ </a:t>
            </a:r>
            <a:r xmlns:a="http://schemas.openxmlformats.org/drawingml/2006/main">
              <a:rPr lang="hi" altLang="ko-KR" sz="2800">
                <a:solidFill>
                  <a:schemeClr val="tx1">
                    <a:lumMod val="65000"/>
                    <a:lumOff val="35000"/>
                  </a:schemeClr>
                </a:solidFill>
              </a:rPr>
              <a:t>जानवर की खाल</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73016"/>
            <a:ext cx="8712968" cy="519688"/>
          </a:xfrm>
          <a:prstGeom prst="rect">
            <a:avLst/>
          </a:prstGeom>
          <a:noFill/>
        </p:spPr>
        <p:txBody>
          <a:bodyPr wrap="square">
            <a:spAutoFit/>
          </a:bodyPr>
          <a:lstStyle/>
          <a:p>
            <a:pPr xmlns:a="http://schemas.openxmlformats.org/drawingml/2006/main" lvl="0">
              <a:defRPr/>
            </a:pPr>
            <a:r xmlns:a="http://schemas.openxmlformats.org/drawingml/2006/main">
              <a:rPr lang="hi" altLang="en-US" sz="2800">
                <a:solidFill>
                  <a:srgbClr val="ff0000"/>
                </a:solidFill>
              </a:rPr>
              <a:t>② </a:t>
            </a:r>
            <a:r xmlns:a="http://schemas.openxmlformats.org/drawingml/2006/main">
              <a:rPr lang="hi" altLang="ko-KR" sz="2800">
                <a:solidFill>
                  <a:srgbClr val="ff0000"/>
                </a:solidFill>
              </a:rPr>
              <a:t>पत्थर</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hi" altLang="ko-KR" sz="4000">
                <a:solidFill>
                  <a:srgbClr val="ff0000"/>
                </a:solidFill>
              </a:rPr>
              <a:t>आज का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62322"/>
          </a:xfrm>
          <a:prstGeom prst="rect">
            <a:avLst/>
          </a:prstGeom>
          <a:noFill/>
        </p:spPr>
        <p:txBody>
          <a:bodyPr wrap="square">
            <a:spAutoFit/>
          </a:bodyPr>
          <a:lstStyle/>
          <a:p>
            <a:pPr xmlns:a="http://schemas.openxmlformats.org/drawingml/2006/main" lvl="0">
              <a:defRPr/>
            </a:pPr>
            <a:r xmlns:a="http://schemas.openxmlformats.org/drawingml/2006/main">
              <a:rPr lang="hi" altLang="ko-KR" sz="3600"/>
              <a:t>उसने एक सपना देखा जिसमें उसने एक सीढ़ी धरती पर टिकी हुई देखी, जिसका शीर्ष स्वर्ग तक पहुंच रहा था, और भगवान के स्वर्गदूत उस पर चढ़ और उतर रहे थे।</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hi" altLang="ko-KR" sz="2800">
                <a:solidFill>
                  <a:schemeClr val="tx1">
                    <a:lumMod val="65000"/>
                    <a:lumOff val="35000"/>
                  </a:schemeClr>
                </a:solidFill>
              </a:rPr>
              <a:t>उत्पत्ति</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28:</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12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4000">
                <a:solidFill>
                  <a:srgbClr val="FF0000"/>
                </a:solidFill>
              </a:rPr>
              <a:t>आज का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solidFill>
                  <a:schemeClr val="tx1">
                    <a:lumMod val="65000"/>
                    <a:lumOff val="35000"/>
                  </a:schemeClr>
                </a:solidFill>
              </a:rPr>
              <a:t>परमेश्वर ने मनुष्य को अपने स्वरूप के अनुसार उत्पन्न किया, परमेश्वर ने अपने स्वरूप के अनुसार उसे उत्पन्न किया;</a:t>
            </a:r>
          </a:p>
          <a:p>
            <a:r xmlns:a="http://schemas.openxmlformats.org/drawingml/2006/main">
              <a:rPr lang="hi" altLang="ko-KR" sz="3600">
                <a:solidFill>
                  <a:schemeClr val="tx1">
                    <a:lumMod val="65000"/>
                    <a:lumOff val="35000"/>
                  </a:schemeClr>
                </a:solidFill>
              </a:rPr>
              <a:t>नर और नारी करके उसने उन्हें उत्पन्न किया।</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i" altLang="ko-KR" sz="2800">
                <a:solidFill>
                  <a:schemeClr val="tx1">
                    <a:lumMod val="65000"/>
                    <a:lumOff val="35000"/>
                  </a:schemeClr>
                </a:solidFill>
              </a:rPr>
              <a:t>उत्पत्ति</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12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hi" altLang="ko-KR" b="1">
                <a:solidFill>
                  <a:schemeClr val="tx1">
                    <a:lumMod val="50000"/>
                    <a:lumOff val="50000"/>
                  </a:schemeClr>
                </a:solidFill>
              </a:rPr>
              <a:t>सं .12</a:t>
            </a:r>
            <a:r xmlns:a="http://schemas.openxmlformats.org/drawingml/2006/main">
              <a:rPr lang="hi" altLang="en-US" b="1">
                <a:solidFill>
                  <a:schemeClr val="tx1">
                    <a:lumMod val="50000"/>
                    <a:lumOff val="50000"/>
                  </a:schemeClr>
                </a:solidFill>
              </a:rPr>
              <a:t> </a:t>
            </a:r>
            <a:r xmlns:a="http://schemas.openxmlformats.org/drawingml/2006/main">
              <a:rPr lang="hi" altLang="ko-KR" b="1">
                <a:solidFill>
                  <a:schemeClr val="tx1">
                    <a:lumMod val="50000"/>
                    <a:lumOff val="50000"/>
                  </a:schemeClr>
                </a:solidFill>
              </a:rPr>
              <a:t/>
            </a:r>
            <a:r xmlns:a="http://schemas.openxmlformats.org/drawingml/2006/main">
              <a:rPr lang="hi" altLang="en-US" b="1">
                <a:solidFill>
                  <a:schemeClr val="tx1">
                    <a:lumMod val="50000"/>
                    <a:lumOff val="50000"/>
                  </a:schemeClr>
                </a:solidFill>
              </a:rPr>
              <a:t> </a:t>
            </a:r>
            <a:r xmlns:a="http://schemas.openxmlformats.org/drawingml/2006/main">
              <a:rPr lang="hi" altLang="ko-KR" b="1">
                <a:solidFill>
                  <a:schemeClr val="tx1">
                    <a:lumMod val="50000"/>
                    <a:lumOff val="50000"/>
                  </a:schemeClr>
                </a:solidFill>
              </a:rPr>
              <a:t>शब्द</a:t>
            </a:r>
            <a:r xmlns:a="http://schemas.openxmlformats.org/drawingml/2006/main">
              <a:rPr lang="hi" altLang="en-US" b="1">
                <a:solidFill>
                  <a:schemeClr val="tx1">
                    <a:lumMod val="50000"/>
                    <a:lumOff val="50000"/>
                  </a:schemeClr>
                </a:solidFill>
              </a:rPr>
              <a:t> </a:t>
            </a:r>
            <a:r xmlns:a="http://schemas.openxmlformats.org/drawingml/2006/main">
              <a:rPr lang="hi" altLang="ko-KR" b="1">
                <a:solidFill>
                  <a:schemeClr val="tx1">
                    <a:lumMod val="50000"/>
                    <a:lumOff val="50000"/>
                  </a:schemeClr>
                </a:solidFill>
              </a:rPr>
              <a:t>का</a:t>
            </a:r>
            <a:r xmlns:a="http://schemas.openxmlformats.org/drawingml/2006/main">
              <a:rPr lang="hi" altLang="en-US" b="1">
                <a:solidFill>
                  <a:schemeClr val="tx1">
                    <a:lumMod val="50000"/>
                    <a:lumOff val="50000"/>
                  </a:schemeClr>
                </a:solidFill>
              </a:rPr>
              <a:t> </a:t>
            </a:r>
            <a:r xmlns:a="http://schemas.openxmlformats.org/drawingml/2006/main">
              <a:rPr lang="hi" altLang="ko-KR" b="1">
                <a:solidFill>
                  <a:schemeClr val="tx1">
                    <a:lumMod val="50000"/>
                    <a:lumOff val="50000"/>
                  </a:schemeClr>
                </a:solidFill>
              </a:rPr>
              <a:t>ईश्वर</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35496" y="1772816"/>
            <a:ext cx="3931114" cy="2092429"/>
          </a:xfrm>
          <a:prstGeom prst="rect">
            <a:avLst/>
          </a:prstGeom>
          <a:noFill/>
        </p:spPr>
        <p:txBody>
          <a:bodyPr wrap="square">
            <a:spAutoFit/>
          </a:bodyPr>
          <a:lstStyle/>
          <a:p>
            <a:pPr xmlns:a="http://schemas.openxmlformats.org/drawingml/2006/main" algn="ctr">
              <a:defRPr/>
            </a:pPr>
            <a:r xmlns:a="http://schemas.openxmlformats.org/drawingml/2006/main">
              <a:rPr lang="hi" altLang="ko-KR" sz="4400"/>
              <a:t>जोसेफ को उसके भाइयों ने बेच दिया</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700809"/>
            <a:ext cx="5364088" cy="405409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i" altLang="ko-KR" sz="4000">
                <a:solidFill>
                  <a:srgbClr val="ff0000"/>
                </a:solidFill>
              </a:rPr>
              <a:t>आज का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39015" y="74302"/>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95736" y="115577"/>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hi" altLang="ko-KR" sz="3600">
                <a:solidFill>
                  <a:schemeClr val="bg1">
                    <a:lumMod val="50000"/>
                  </a:schemeClr>
                </a:solidFill>
              </a:rPr>
              <a:t>"अब आओ, हम उसे मार डालें और इन हौदों में से किसी एक में फेंक दें</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hi" altLang="ko-KR" sz="3600">
                <a:solidFill>
                  <a:schemeClr val="bg1">
                    <a:lumMod val="50000"/>
                  </a:schemeClr>
                </a:solidFill>
              </a:rPr>
              <a:t>और कहते हैं, कि कोई क्रूर जानवर उसे खा गया।</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hi" altLang="ko-KR" sz="3600">
                <a:solidFill>
                  <a:schemeClr val="bg1">
                    <a:lumMod val="50000"/>
                  </a:schemeClr>
                </a:solidFill>
              </a:rPr>
              <a:t>फिर हम देखेंगे कि उसके सपनों का क्या होता है।"</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hi" altLang="ko-KR" sz="2800">
                <a:solidFill>
                  <a:schemeClr val="tx1">
                    <a:lumMod val="65000"/>
                    <a:lumOff val="35000"/>
                  </a:schemeClr>
                </a:solidFill>
              </a:rPr>
              <a:t>(उत्पत्ति 37:20)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73216"/>
            <a:ext cx="8963222" cy="1368578"/>
          </a:xfrm>
          <a:prstGeom prst="rect">
            <a:avLst/>
          </a:prstGeom>
          <a:noFill/>
        </p:spPr>
        <p:txBody>
          <a:bodyPr wrap="square">
            <a:spAutoFit/>
          </a:bodyPr>
          <a:lstStyle/>
          <a:p>
            <a:pPr xmlns:a="http://schemas.openxmlformats.org/drawingml/2006/main" lvl="0">
              <a:defRPr/>
            </a:pPr>
            <a:r xmlns:a="http://schemas.openxmlformats.org/drawingml/2006/main">
              <a:rPr lang="hi" altLang="ko-KR" sz="2800">
                <a:solidFill>
                  <a:schemeClr val="tx1">
                    <a:lumMod val="65000"/>
                    <a:lumOff val="35000"/>
                  </a:schemeClr>
                </a:solidFill>
              </a:rPr>
              <a:t>याकूब के बारह पुत्र थे। वह यूसुफ को अपने अन्य पुत्रों से अधिक प्यार करता था। इसलिए, उसने यूसुफ के लिए एक अत्यंत सुंदर कपड़ा बनाया</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536" y="99789"/>
            <a:ext cx="7947386" cy="515719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7315"/>
            <a:ext cx="8963222" cy="1369255"/>
          </a:xfrm>
          <a:prstGeom prst="rect">
            <a:avLst/>
          </a:prstGeom>
          <a:noFill/>
        </p:spPr>
        <p:txBody>
          <a:bodyPr wrap="square">
            <a:spAutoFit/>
          </a:bodyPr>
          <a:lstStyle/>
          <a:p>
            <a:pPr xmlns:a="http://schemas.openxmlformats.org/drawingml/2006/main" lvl="0">
              <a:defRPr/>
            </a:pPr>
            <a:r xmlns:a="http://schemas.openxmlformats.org/drawingml/2006/main">
              <a:rPr lang="hi" altLang="ko-KR" sz="2800">
                <a:solidFill>
                  <a:schemeClr val="tx1">
                    <a:lumMod val="65000"/>
                    <a:lumOff val="35000"/>
                  </a:schemeClr>
                </a:solidFill>
              </a:rPr>
              <a:t>उसके भाई उससे बहुत नफरत करते थे क्योंकि उनके पिता उससे विशेष प्यार करते थे। “चलो जोसेफ को बेचते हैं। पिताजी को बता देते हैं कि वह मर गये।</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631679" y="2"/>
            <a:ext cx="7906070" cy="547731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hi" altLang="ko-KR" sz="2800">
                <a:solidFill>
                  <a:schemeClr val="tx1">
                    <a:lumMod val="65000"/>
                    <a:lumOff val="35000"/>
                  </a:schemeClr>
                </a:solidFill>
              </a:rPr>
              <a:t>उन्होंने यूसुफ को दास के रूप में आने वाले व्यापारियों को बेच दिया।</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hi" altLang="ko-KR" sz="2800">
                <a:solidFill>
                  <a:schemeClr val="tx1">
                    <a:lumMod val="65000"/>
                    <a:lumOff val="35000"/>
                  </a:schemeClr>
                </a:solidFill>
              </a:rPr>
              <a:t>यह सुनकर जैकब को बहुत दुःख हुआ।</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90802"/>
            <a:ext cx="9054634" cy="1374818"/>
          </a:xfrm>
          <a:prstGeom prst="rect">
            <a:avLst/>
          </a:prstGeom>
          <a:noFill/>
        </p:spPr>
        <p:txBody>
          <a:bodyPr wrap="square">
            <a:spAutoFit/>
          </a:bodyPr>
          <a:lstStyle/>
          <a:p>
            <a:pPr xmlns:a="http://schemas.openxmlformats.org/drawingml/2006/main" lvl="0">
              <a:defRPr/>
            </a:pPr>
            <a:r xmlns:a="http://schemas.openxmlformats.org/drawingml/2006/main">
              <a:rPr lang="hi" altLang="ko-KR" sz="2800">
                <a:solidFill>
                  <a:schemeClr val="tx1">
                    <a:lumMod val="65000"/>
                    <a:lumOff val="35000"/>
                  </a:schemeClr>
                </a:solidFill>
              </a:rPr>
              <a:t>यूसुफ ने दास के रूप में कठिन जीवन व्यतीत किया। हालाँकि, वह बिना कोई पाप किए ईश्वर पर विश्वास करता था और उस पर भरोसा करता था।</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397034" y="-26570"/>
            <a:ext cx="8349931" cy="554380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2" y="5657671"/>
            <a:ext cx="9054634" cy="1179374"/>
          </a:xfrm>
          <a:prstGeom prst="rect">
            <a:avLst/>
          </a:prstGeom>
          <a:noFill/>
        </p:spPr>
        <p:txBody>
          <a:bodyPr wrap="square">
            <a:spAutoFit/>
          </a:bodyPr>
          <a:lstStyle/>
          <a:p>
            <a:pPr xmlns:a="http://schemas.openxmlformats.org/drawingml/2006/main" lvl="0">
              <a:defRPr/>
            </a:pPr>
            <a:r xmlns:a="http://schemas.openxmlformats.org/drawingml/2006/main">
              <a:rPr lang="hi" altLang="ko-KR" sz="2400">
                <a:solidFill>
                  <a:schemeClr val="tx1">
                    <a:lumMod val="65000"/>
                    <a:lumOff val="35000"/>
                  </a:schemeClr>
                </a:solidFill>
              </a:rPr>
              <a:t>यूसुफ को झूठे आरोप में जेल भेज दिया गया।</a:t>
            </a:r>
            <a:r xmlns:a="http://schemas.openxmlformats.org/drawingml/2006/main">
              <a:rPr lang="hi" altLang="en-US" sz="2400">
                <a:solidFill>
                  <a:schemeClr val="tx1">
                    <a:lumMod val="65000"/>
                    <a:lumOff val="35000"/>
                  </a:schemeClr>
                </a:solidFill>
              </a:rPr>
              <a:t> </a:t>
            </a:r>
            <a:r xmlns:a="http://schemas.openxmlformats.org/drawingml/2006/main">
              <a:rPr lang="hi" altLang="ko-KR" sz="2400">
                <a:solidFill>
                  <a:schemeClr val="tx1">
                    <a:lumMod val="65000"/>
                    <a:lumOff val="35000"/>
                  </a:schemeClr>
                </a:solidFill>
              </a:rPr>
              <a:t>हालाँकि, उसने जेल में भी परमेश्वर के सामने धर्मी बनने की कोशिश की। परमेश्वर यूसुफ को नहीं भूला और परमेश्वर के पास उसके लिए अद्भुत योजनाएँ थीं।</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54461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i" altLang="ko-KR" sz="4000">
                <a:solidFill>
                  <a:srgbClr val="ff0000"/>
                </a:solidFill>
              </a:rPr>
              <a:t>आज का पाठ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308213" y="142246"/>
            <a:ext cx="66370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0184" y="112603"/>
            <a:ext cx="767671"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pPr>
            <a:r xmlns:a="http://schemas.openxmlformats.org/drawingml/2006/main">
              <a:rPr lang="hi" altLang="ko-KR" sz="3200">
                <a:solidFill>
                  <a:schemeClr val="tx1">
                    <a:lumMod val="65000"/>
                    <a:lumOff val="35000"/>
                  </a:schemeClr>
                </a:solidFill>
              </a:rPr>
              <a:t>यूसुफ से उसके अपने भाइयों ने घृणा की और उसे दास के रूप में बेच दिया। उन्हें भी झूठे आरोप में जेल में डाल दिया गया.</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hi" altLang="ko-KR" sz="3200">
                <a:solidFill>
                  <a:schemeClr val="tx1">
                    <a:lumMod val="65000"/>
                    <a:lumOff val="35000"/>
                  </a:schemeClr>
                </a:solidFill>
              </a:rPr>
              <a:t>हालाँकि, उसने ईश्वर पर भरोसा किया और आगे से कोई पाप न करने का प्रयास किया।</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hi" altLang="ko-KR" sz="3200">
                <a:solidFill>
                  <a:schemeClr val="tx1">
                    <a:lumMod val="65000"/>
                    <a:lumOff val="35000"/>
                  </a:schemeClr>
                </a:solidFill>
              </a:rPr>
              <a:t>हमें कुछ कठिनाइयों का सामना करना पड़ सकता है.</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hi" altLang="ko-KR" sz="3200">
                <a:solidFill>
                  <a:schemeClr val="tx1">
                    <a:lumMod val="65000"/>
                    <a:lumOff val="35000"/>
                  </a:schemeClr>
                </a:solidFill>
              </a:rPr>
              <a:t>आइए कोई पाप न करें और अपने पिता परमेश्वर से मदद मांगें जो स्वेच्छा से हमारी प्रार्थना सुन रहे हैं।</a:t>
            </a:r>
            <a:endParaRPr xmlns:a="http://schemas.openxmlformats.org/drawingml/2006/main"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hi" altLang="ko-KR" sz="3200"/>
              <a:t>भगवान है?</a:t>
            </a:r>
            <a:r xmlns:a="http://schemas.openxmlformats.org/drawingml/2006/main">
              <a:rPr lang="h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hi" altLang="ko-KR" sz="3600">
                <a:solidFill>
                  <a:srgbClr val="c00000"/>
                </a:solidFill>
              </a:rPr>
              <a:t>हमारे पिता परमेश्वर..</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hi" altLang="ko-KR" sz="3600">
                <a:solidFill>
                  <a:schemeClr val="tx1">
                    <a:lumMod val="65000"/>
                    <a:lumOff val="35000"/>
                  </a:schemeClr>
                </a:solidFill>
              </a:rPr>
              <a:t>कठिन समय में भी हमारे पिता परमेश्वर के पास हमारे लिए अद्भुत योजनाएँ हैं।</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hi" altLang="ko-KR" sz="4000">
                <a:solidFill>
                  <a:srgbClr val="ff0000"/>
                </a:solidFill>
              </a:rPr>
              <a:t>आज की प्रश्नोत्तरी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84168" y="82696"/>
            <a:ext cx="77119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8" y="112603"/>
            <a:ext cx="839679"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hi" altLang="ko-KR" sz="3600">
                <a:solidFill>
                  <a:schemeClr val="tx1">
                    <a:lumMod val="65000"/>
                    <a:lumOff val="35000"/>
                  </a:schemeClr>
                </a:solidFill>
              </a:rPr>
              <a:t>याकूब ने अपने बारह पुत्रों में से केवल यूसुफ को क्या दिया?</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hi" altLang="en-US" sz="2800">
                <a:solidFill>
                  <a:schemeClr val="tx1">
                    <a:lumMod val="65000"/>
                    <a:lumOff val="35000"/>
                  </a:schemeClr>
                </a:solidFill>
              </a:rPr>
              <a:t>①खिलौने </a:t>
            </a:r>
            <a:r xmlns:a="http://schemas.openxmlformats.org/drawingml/2006/main">
              <a:rPr lang="hi" altLang="ko-KR" sz="2800">
                <a:solidFill>
                  <a:schemeClr val="tx1">
                    <a:lumMod val="65000"/>
                    <a:lumOff val="35000"/>
                  </a:schemeClr>
                </a:solidFill>
              </a:rPr>
              <a:t>_</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hi" altLang="en-US" sz="2800">
                <a:solidFill>
                  <a:schemeClr val="tx1">
                    <a:lumMod val="65000"/>
                    <a:lumOff val="35000"/>
                  </a:schemeClr>
                </a:solidFill>
              </a:rPr>
              <a:t>② </a:t>
            </a:r>
            <a:r xmlns:a="http://schemas.openxmlformats.org/drawingml/2006/main">
              <a:rPr lang="hi" altLang="ko-KR" sz="2800">
                <a:solidFill>
                  <a:schemeClr val="tx1">
                    <a:lumMod val="65000"/>
                    <a:lumOff val="35000"/>
                  </a:schemeClr>
                </a:solidFill>
              </a:rPr>
              <a:t>बाइबिल</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i" altLang="en-US" sz="2800">
                <a:solidFill>
                  <a:schemeClr val="tx1">
                    <a:lumMod val="65000"/>
                    <a:lumOff val="35000"/>
                  </a:schemeClr>
                </a:solidFill>
              </a:rPr>
              <a:t>③ </a:t>
            </a:r>
            <a:r xmlns:a="http://schemas.openxmlformats.org/drawingml/2006/main">
              <a:rPr lang="hi" altLang="ko-KR" sz="2800">
                <a:solidFill>
                  <a:schemeClr val="tx1">
                    <a:lumMod val="65000"/>
                    <a:lumOff val="35000"/>
                  </a:schemeClr>
                </a:solidFill>
              </a:rPr>
              <a:t>अत्यधिक सुंदर कपड़ा</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i" altLang="en-US" sz="2800">
                <a:solidFill>
                  <a:schemeClr val="tx1">
                    <a:lumMod val="65000"/>
                    <a:lumOff val="35000"/>
                  </a:schemeClr>
                </a:solidFill>
              </a:rPr>
              <a:t>④ </a:t>
            </a:r>
            <a:r xmlns:a="http://schemas.openxmlformats.org/drawingml/2006/main">
              <a:rPr lang="hi" altLang="ko-KR" sz="2800">
                <a:solidFill>
                  <a:schemeClr val="tx1">
                    <a:lumMod val="65000"/>
                    <a:lumOff val="35000"/>
                  </a:schemeClr>
                </a:solidFill>
              </a:rPr>
              <a:t>पैसा</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9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i" altLang="en-US" sz="2800">
                <a:solidFill>
                  <a:srgbClr val="ff0000"/>
                </a:solidFill>
              </a:rPr>
              <a:t>③ </a:t>
            </a:r>
            <a:r xmlns:a="http://schemas.openxmlformats.org/drawingml/2006/main">
              <a:rPr lang="hi" altLang="ko-KR" sz="2800">
                <a:solidFill>
                  <a:srgbClr val="ff0000"/>
                </a:solidFill>
              </a:rPr>
              <a:t>अत्यधिक सुंदर कपड़ा</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400">
                <a:solidFill>
                  <a:schemeClr val="tx1">
                    <a:lumMod val="65000"/>
                    <a:lumOff val="35000"/>
                  </a:schemeClr>
                </a:solidFill>
              </a:rPr>
              <a:t>आदम और हव्वा परमेश्वर के प्राणियों में सर्वोत्तम प्राणी थे।</a:t>
            </a:r>
          </a:p>
          <a:p>
            <a:r xmlns:a="http://schemas.openxmlformats.org/drawingml/2006/main">
              <a:rPr lang="hi" altLang="ko-KR" sz="2400">
                <a:solidFill>
                  <a:schemeClr val="tx1">
                    <a:lumMod val="65000"/>
                    <a:lumOff val="35000"/>
                  </a:schemeClr>
                </a:solidFill>
              </a:rPr>
              <a:t>क्योंकि वे परमेश्वर के स्वरूप के अनुसार सृजे गए थे।</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35848" cy="5589240"/>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13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i" altLang="ko-KR" sz="4000">
                <a:solidFill>
                  <a:srgbClr val="ff0000"/>
                </a:solidFill>
              </a:rPr>
              <a:t>आज का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19231"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3728"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hi" altLang="ko-KR" sz="3600">
                <a:solidFill>
                  <a:schemeClr val="bg1">
                    <a:lumMod val="50000"/>
                  </a:schemeClr>
                </a:solidFill>
              </a:rPr>
              <a:t>"अब आओ, हम उसे मार डालें और इन हौदों में से किसी एक में फेंक दें</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hi" altLang="ko-KR" sz="3600">
                <a:solidFill>
                  <a:schemeClr val="bg1">
                    <a:lumMod val="50000"/>
                  </a:schemeClr>
                </a:solidFill>
              </a:rPr>
              <a:t>और कहते हैं, कि कोई क्रूर जानवर उसे खा गया।</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hi" altLang="ko-KR" sz="3600">
                <a:solidFill>
                  <a:schemeClr val="bg1">
                    <a:lumMod val="50000"/>
                  </a:schemeClr>
                </a:solidFill>
              </a:rPr>
              <a:t>फिर हम देखेंगे कि उसके सपनों का क्या होता है।"</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hi" altLang="ko-KR" sz="2800">
                <a:solidFill>
                  <a:schemeClr val="tx1">
                    <a:lumMod val="65000"/>
                    <a:lumOff val="35000"/>
                  </a:schemeClr>
                </a:solidFill>
              </a:rPr>
              <a:t>(उत्पत्ति 37:20)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hi" altLang="ko-KR" b="1">
                <a:solidFill>
                  <a:schemeClr val="tx1">
                    <a:lumMod val="50000"/>
                    <a:lumOff val="50000"/>
                  </a:schemeClr>
                </a:solidFill>
              </a:rPr>
              <a:t>क्रमांक 13 परमेश्वर का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60440" cy="2777088"/>
          </a:xfrm>
          <a:prstGeom prst="rect">
            <a:avLst/>
          </a:prstGeom>
          <a:noFill/>
        </p:spPr>
        <p:txBody>
          <a:bodyPr wrap="square">
            <a:spAutoFit/>
          </a:bodyPr>
          <a:lstStyle/>
          <a:p>
            <a:pPr xmlns:a="http://schemas.openxmlformats.org/drawingml/2006/main" algn="ctr">
              <a:defRPr/>
            </a:pPr>
            <a:r xmlns:a="http://schemas.openxmlformats.org/drawingml/2006/main">
              <a:rPr lang="hi" altLang="ko-KR" sz="4400"/>
              <a:t>जोसेफ मिस्र में प्रधान मंत्री बने</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067944" y="1984486"/>
            <a:ext cx="5364088"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i" altLang="ko-KR" sz="4000">
                <a:solidFill>
                  <a:srgbClr val="ff0000"/>
                </a:solidFill>
              </a:rPr>
              <a:t>आज का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20763" y="9177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89806" y="130084"/>
            <a:ext cx="983695" cy="648072"/>
          </a:xfrm>
          <a:prstGeom prst="rect">
            <a:avLst/>
          </a:prstGeom>
          <a:noFill/>
        </p:spPr>
      </p:pic>
      <p:sp>
        <p:nvSpPr>
          <p:cNvPr id="23" name="TextBox 22"/>
          <p:cNvSpPr txBox="1"/>
          <p:nvPr/>
        </p:nvSpPr>
        <p:spPr>
          <a:xfrm>
            <a:off x="539552" y="1844824"/>
            <a:ext cx="8208912" cy="1734670"/>
          </a:xfrm>
          <a:prstGeom prst="rect">
            <a:avLst/>
          </a:prstGeom>
          <a:noFill/>
        </p:spPr>
        <p:txBody>
          <a:bodyPr wrap="square">
            <a:spAutoFit/>
          </a:bodyPr>
          <a:lstStyle/>
          <a:p>
            <a:pPr xmlns:a="http://schemas.openxmlformats.org/drawingml/2006/main" lvl="0">
              <a:defRPr/>
            </a:pPr>
            <a:r xmlns:a="http://schemas.openxmlformats.org/drawingml/2006/main">
              <a:rPr lang="hi" altLang="ko-KR" sz="3600"/>
              <a:t>फ़िरौन ने यूसुफ से कहा, मैं तुझे मिस्र के सारे देश का अधिकारी ठहराता हूं।</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hi" altLang="ko-KR" sz="2800">
                <a:solidFill>
                  <a:schemeClr val="tx1">
                    <a:lumMod val="65000"/>
                    <a:lumOff val="35000"/>
                  </a:schemeClr>
                </a:solidFill>
              </a:rPr>
              <a:t>उत्पत्ति</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41:</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41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212357"/>
            <a:ext cx="8963222" cy="1384995"/>
          </a:xfrm>
          <a:prstGeom prst="rect">
            <a:avLst/>
          </a:prstGeom>
          <a:noFill/>
        </p:spPr>
        <p:txBody>
          <a:bodyPr wrap="square">
            <a:spAutoFit/>
          </a:bodyPr>
          <a:lstStyle/>
          <a:p>
            <a:pPr xmlns:a="http://schemas.openxmlformats.org/drawingml/2006/main" lvl="0">
              <a:defRPr/>
            </a:pPr>
            <a:r xmlns:a="http://schemas.openxmlformats.org/drawingml/2006/main">
              <a:rPr lang="hi" altLang="ko-KR" sz="2800">
                <a:solidFill>
                  <a:schemeClr val="tx1">
                    <a:lumMod val="65000"/>
                    <a:lumOff val="35000"/>
                  </a:schemeClr>
                </a:solidFill>
              </a:rPr>
              <a:t>मिस्र के राजा फिरौन ने एक स्वप्न देखा। 7 मोटी गायें और उसके बाद 7 कुरूप गायें निकलीं। 7 बदसूरत गायों ने 7 मोटी गायों को खा लिया। बड़ा अजीब सपना था.</a:t>
            </a:r>
            <a:endParaRPr xmlns:a="http://schemas.openxmlformats.org/drawingml/2006/main" lang="ko-KR" altLang="en-US" sz="2800">
              <a:solidFill>
                <a:schemeClr val="tx1">
                  <a:lumMod val="65000"/>
                  <a:lumOff val="35000"/>
                </a:schemeClr>
              </a:solidFill>
            </a:endParaRPr>
          </a:p>
        </p:txBody>
      </p:sp>
      <p:pic>
        <p:nvPicPr>
          <p:cNvPr id="1026" name="Picture 2" descr="http://www.lambsongs.co.nz/One%20Page%20Bible%20Stories%20Old%20Testament/Joseph's%20&amp;%20Pharaoh's%20Dream.jpg"/>
          <p:cNvPicPr>
            <a:picLocks noChangeAspect="1" noChangeArrowheads="1"/>
          </p:cNvPicPr>
          <p:nvPr/>
        </p:nvPicPr>
        <p:blipFill rotWithShape="1">
          <a:blip r:embed="rId2"/>
          <a:srcRect/>
          <a:stretch>
            <a:fillRect/>
          </a:stretch>
        </p:blipFill>
        <p:spPr>
          <a:xfrm>
            <a:off x="395536" y="260648"/>
            <a:ext cx="8092796" cy="489654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45224"/>
            <a:ext cx="8963222" cy="1182270"/>
          </a:xfrm>
          <a:prstGeom prst="rect">
            <a:avLst/>
          </a:prstGeom>
          <a:noFill/>
        </p:spPr>
        <p:txBody>
          <a:bodyPr wrap="square">
            <a:spAutoFit/>
          </a:bodyPr>
          <a:lstStyle/>
          <a:p>
            <a:pPr xmlns:a="http://schemas.openxmlformats.org/drawingml/2006/main" lvl="0">
              <a:defRPr/>
            </a:pPr>
            <a:r xmlns:a="http://schemas.openxmlformats.org/drawingml/2006/main">
              <a:rPr lang="hi" altLang="ko-KR" sz="2400">
                <a:solidFill>
                  <a:schemeClr val="tx1">
                    <a:lumMod val="65000"/>
                    <a:lumOff val="35000"/>
                  </a:schemeClr>
                </a:solidFill>
              </a:rPr>
              <a:t>महल में कोई भी उसके स्वप्न का अर्थ नहीं बता सका। मुख्य पिलानेहारे ने, जिसकी यूसुफ ने सहायता की थी, उसे राजा से मिलवाया।</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27966" y="1"/>
            <a:ext cx="8313496" cy="544522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hi" altLang="ko-KR" sz="2800">
                <a:solidFill>
                  <a:schemeClr val="tx1">
                    <a:lumMod val="65000"/>
                    <a:lumOff val="35000"/>
                  </a:schemeClr>
                </a:solidFill>
              </a:rPr>
              <a:t>परमेश्वर ने यूसुफ को बुद्धि दी। इसलिए, वह स्वप्न का अर्थ समझ सका और राजा को बता दिया।</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45224"/>
            <a:ext cx="9054634" cy="1372770"/>
          </a:xfrm>
          <a:prstGeom prst="rect">
            <a:avLst/>
          </a:prstGeom>
          <a:noFill/>
        </p:spPr>
        <p:txBody>
          <a:bodyPr wrap="square">
            <a:spAutoFit/>
          </a:bodyPr>
          <a:lstStyle/>
          <a:p>
            <a:pPr xmlns:a="http://schemas.openxmlformats.org/drawingml/2006/main" lvl="0">
              <a:defRPr/>
            </a:pPr>
            <a:r xmlns:a="http://schemas.openxmlformats.org/drawingml/2006/main">
              <a:rPr lang="hi" altLang="ko-KR" sz="2800">
                <a:solidFill>
                  <a:schemeClr val="tx1">
                    <a:lumMod val="65000"/>
                    <a:lumOff val="35000"/>
                  </a:schemeClr>
                </a:solidFill>
              </a:rPr>
              <a:t>फिरौन इतना प्रभावित हुआ कि उसने यूसुफ को, जो एक कैदी था, देश के दूसरे सबसे ऊंचे पद पर नियुक्त कर दिया।</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47179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hi" altLang="ko-KR" sz="2800">
                <a:solidFill>
                  <a:schemeClr val="tx1">
                    <a:lumMod val="65000"/>
                    <a:lumOff val="35000"/>
                  </a:schemeClr>
                </a:solidFill>
              </a:rPr>
              <a:t>यूसुफ मिस्र का प्रधान मंत्री बन गया और परमेश्वर द्वारा उसे दी गई बुद्धि से उसने देश पर अच्छी तरह से शासन किया।</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i" altLang="ko-KR" sz="4000"/>
              <a:t>आज का पाठ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48214"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5358" y="103694"/>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pPr>
            <a:r xmlns:a="http://schemas.openxmlformats.org/drawingml/2006/main">
              <a:rPr lang="hi" altLang="ko-KR" sz="3600">
                <a:solidFill>
                  <a:schemeClr val="tx1">
                    <a:lumMod val="65000"/>
                    <a:lumOff val="35000"/>
                  </a:schemeClr>
                </a:solidFill>
              </a:rPr>
              <a:t>परमेश्वर के पास यूसुफ के लिए अद्भुत योजनाएँ थीं।</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hi" altLang="ko-KR" sz="3600">
                <a:solidFill>
                  <a:schemeClr val="tx1">
                    <a:lumMod val="65000"/>
                    <a:lumOff val="35000"/>
                  </a:schemeClr>
                </a:solidFill>
              </a:rPr>
              <a:t>जब हमारे सामने कुछ कठिनाइयां आती हैं तो हमें भी निराश नहीं होना चाहिए,</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hi" altLang="ko-KR" sz="3600">
                <a:solidFill>
                  <a:schemeClr val="tx1">
                    <a:lumMod val="65000"/>
                    <a:lumOff val="35000"/>
                  </a:schemeClr>
                </a:solidFill>
              </a:rPr>
              <a:t>लेकिन हमें हमारे लिए भगवान की अद्भुत योजनाओं की उम्मीद करनी चाहिए और भगवान पर विश्वास करना चाहिए..</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hi" altLang="ko-KR" sz="3200"/>
              <a:t>भगवान है?</a:t>
            </a:r>
            <a:r xmlns:a="http://schemas.openxmlformats.org/drawingml/2006/main">
              <a:rPr lang="h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hi" altLang="ko-KR" sz="3600">
                <a:solidFill>
                  <a:srgbClr val="c00000"/>
                </a:solidFill>
              </a:rPr>
              <a:t>ईश्वर अपनी इच्छा के अनुसार कार्य करता है।</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hi" altLang="ko-KR" sz="3600">
                <a:solidFill>
                  <a:schemeClr val="tx1">
                    <a:lumMod val="65000"/>
                    <a:lumOff val="35000"/>
                  </a:schemeClr>
                </a:solidFill>
              </a:rPr>
              <a:t>नीच को ऊंचा किया जाएगा और ऊंचे को नीचा किया जाएगा।</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95"/>
            <a:ext cx="9143999" cy="5798268"/>
          </a:xfrm>
          <a:prstGeom prst="rect">
            <a:avLst/>
          </a:prstGeom>
        </p:spPr>
      </p:pic>
      <p:sp>
        <p:nvSpPr>
          <p:cNvPr id="5" name="TextBox 4"/>
          <p:cNvSpPr txBox="1"/>
          <p:nvPr/>
        </p:nvSpPr>
        <p:spPr>
          <a:xfrm>
            <a:off x="73274" y="5787261"/>
            <a:ext cx="8963222" cy="101566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000">
                <a:solidFill>
                  <a:schemeClr val="tx1">
                    <a:lumMod val="65000"/>
                    <a:lumOff val="35000"/>
                  </a:schemeClr>
                </a:solidFill>
              </a:rPr>
              <a:t>भगवान ने उस आदमी से कहा,</a:t>
            </a:r>
            <a:r xmlns:a="http://schemas.openxmlformats.org/drawingml/2006/main">
              <a:rPr lang="hi" altLang="en-US" sz="2000">
                <a:solidFill>
                  <a:schemeClr val="tx1">
                    <a:lumMod val="65000"/>
                    <a:lumOff val="35000"/>
                  </a:schemeClr>
                </a:solidFill>
              </a:rPr>
              <a:t> </a:t>
            </a:r>
            <a:r xmlns:a="http://schemas.openxmlformats.org/drawingml/2006/main">
              <a:rPr lang="hi" altLang="ko-KR" sz="2000">
                <a:solidFill>
                  <a:schemeClr val="tx1">
                    <a:lumMod val="65000"/>
                    <a:lumOff val="35000"/>
                  </a:schemeClr>
                </a:solidFill>
              </a:rPr>
              <a:t>""तू बाटिका के किसी भी वृक्ष का फल खाने को स्वतंत्र है; परन्तु भले </a:t>
            </a:r>
            <a:r xmlns:a="http://schemas.openxmlformats.org/drawingml/2006/main">
              <a:rPr lang="hi" altLang="ko-KR" sz="2000" u="sng">
                <a:solidFill>
                  <a:schemeClr val="tx1">
                    <a:lumMod val="65000"/>
                    <a:lumOff val="35000"/>
                  </a:schemeClr>
                </a:solidFill>
              </a:rPr>
              <a:t>या बुरे के ज्ञान का जो वृक्ष है उसका फल तू कभी न खाना, क्योंकि जब तू उसका फल खाएगा तो निश्चय मर जाएगा </a:t>
            </a:r>
            <a:r xmlns:a="http://schemas.openxmlformats.org/drawingml/2006/main">
              <a:rPr lang="hi" altLang="ko-KR" sz="2000">
                <a:solidFill>
                  <a:schemeClr val="tx1">
                    <a:lumMod val="65000"/>
                    <a:lumOff val="35000"/>
                  </a:schemeClr>
                </a:solidFill>
              </a:rPr>
              <a:t>।</a:t>
            </a:r>
          </a:p>
        </p:txBody>
      </p:sp>
    </p:spTree>
    <p:extLst>
      <p:ext uri="{BB962C8B-B14F-4D97-AF65-F5344CB8AC3E}">
        <p14:creationId xmlns:p14="http://schemas.microsoft.com/office/powerpoint/2010/main" val="3030085485"/>
      </p:ext>
    </p:extLst>
  </p:cSld>
  <p:clrMapOvr>
    <a:masterClrMapping/>
  </p:clrMapOvr>
  <p:transition/>
  <p:timing/>
</p:sld>
</file>

<file path=ppt/slides/slide14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hi" altLang="ko-KR" sz="4000">
                <a:solidFill>
                  <a:srgbClr val="ff0000"/>
                </a:solidFill>
              </a:rPr>
              <a:t>आज की प्रश्नोत्तरी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hi" altLang="ko-KR" sz="3600">
                <a:solidFill>
                  <a:schemeClr val="tx1">
                    <a:lumMod val="65000"/>
                    <a:lumOff val="35000"/>
                  </a:schemeClr>
                </a:solidFill>
              </a:rPr>
              <a:t>फिरौन के सपने में कौन से जानवर आये?</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hi" altLang="en-US" sz="2800">
                <a:solidFill>
                  <a:schemeClr val="tx1">
                    <a:lumMod val="65000"/>
                    <a:lumOff val="35000"/>
                  </a:schemeClr>
                </a:solidFill>
              </a:rPr>
              <a:t>①पक्षी </a:t>
            </a:r>
            <a:r xmlns:a="http://schemas.openxmlformats.org/drawingml/2006/main">
              <a:rPr lang="hi" altLang="ko-KR" sz="2800">
                <a:solidFill>
                  <a:schemeClr val="tx1">
                    <a:lumMod val="65000"/>
                    <a:lumOff val="35000"/>
                  </a:schemeClr>
                </a:solidFill>
              </a:rPr>
              <a:t>_</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hi" altLang="en-US" sz="2800">
                <a:solidFill>
                  <a:schemeClr val="tx1">
                    <a:lumMod val="65000"/>
                    <a:lumOff val="35000"/>
                  </a:schemeClr>
                </a:solidFill>
              </a:rPr>
              <a:t>② </a:t>
            </a:r>
            <a:r xmlns:a="http://schemas.openxmlformats.org/drawingml/2006/main">
              <a:rPr lang="hi" altLang="ko-KR" sz="2800">
                <a:solidFill>
                  <a:schemeClr val="tx1">
                    <a:lumMod val="65000"/>
                    <a:lumOff val="35000"/>
                  </a:schemeClr>
                </a:solidFill>
              </a:rPr>
              <a:t>कुत्ता</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i" altLang="en-US" sz="2800">
                <a:solidFill>
                  <a:schemeClr val="tx1">
                    <a:lumMod val="65000"/>
                    <a:lumOff val="35000"/>
                  </a:schemeClr>
                </a:solidFill>
              </a:rPr>
              <a:t>③ </a:t>
            </a:r>
            <a:r xmlns:a="http://schemas.openxmlformats.org/drawingml/2006/main">
              <a:rPr lang="hi" altLang="ko-KR" sz="2800">
                <a:solidFill>
                  <a:schemeClr val="tx1">
                    <a:lumMod val="65000"/>
                    <a:lumOff val="35000"/>
                  </a:schemeClr>
                </a:solidFill>
              </a:rPr>
              <a:t>घोड़ा</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i" altLang="en-US" sz="2800">
                <a:solidFill>
                  <a:schemeClr val="tx1">
                    <a:lumMod val="65000"/>
                    <a:lumOff val="35000"/>
                  </a:schemeClr>
                </a:solidFill>
              </a:rPr>
              <a:t>④ </a:t>
            </a:r>
            <a:r xmlns:a="http://schemas.openxmlformats.org/drawingml/2006/main">
              <a:rPr lang="hi" altLang="ko-KR" sz="2800">
                <a:solidFill>
                  <a:schemeClr val="tx1">
                    <a:lumMod val="65000"/>
                    <a:lumOff val="35000"/>
                  </a:schemeClr>
                </a:solidFill>
              </a:rPr>
              <a:t>गाय</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i" altLang="en-US" sz="2800">
                <a:solidFill>
                  <a:srgbClr val="ff0000"/>
                </a:solidFill>
              </a:rPr>
              <a:t>④ </a:t>
            </a:r>
            <a:r xmlns:a="http://schemas.openxmlformats.org/drawingml/2006/main">
              <a:rPr lang="hi" altLang="ko-KR" sz="2800">
                <a:solidFill>
                  <a:srgbClr val="ff0000"/>
                </a:solidFill>
              </a:rPr>
              <a:t>गाय</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i" altLang="ko-KR" sz="4000">
                <a:solidFill>
                  <a:srgbClr val="ff0000"/>
                </a:solidFill>
              </a:rPr>
              <a:t>आज का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419" y="155837"/>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07888" y="184568"/>
            <a:ext cx="983695" cy="648072"/>
          </a:xfrm>
          <a:prstGeom prst="rect">
            <a:avLst/>
          </a:prstGeom>
          <a:noFill/>
        </p:spPr>
      </p:pic>
      <p:sp>
        <p:nvSpPr>
          <p:cNvPr id="23" name="TextBox 22"/>
          <p:cNvSpPr txBox="1"/>
          <p:nvPr/>
        </p:nvSpPr>
        <p:spPr>
          <a:xfrm>
            <a:off x="539552" y="1844824"/>
            <a:ext cx="8208912" cy="2287121"/>
          </a:xfrm>
          <a:prstGeom prst="rect">
            <a:avLst/>
          </a:prstGeom>
          <a:noFill/>
        </p:spPr>
        <p:txBody>
          <a:bodyPr wrap="square">
            <a:spAutoFit/>
          </a:bodyPr>
          <a:lstStyle/>
          <a:p>
            <a:pPr xmlns:a="http://schemas.openxmlformats.org/drawingml/2006/main" lvl="0">
              <a:defRPr/>
            </a:pPr>
            <a:r xmlns:a="http://schemas.openxmlformats.org/drawingml/2006/main">
              <a:rPr lang="hi" altLang="ko-KR" sz="3600"/>
              <a:t>फ़िरौन ने यूसुफ से कहा,</a:t>
            </a:r>
            <a:endParaRPr xmlns:a="http://schemas.openxmlformats.org/drawingml/2006/main" lang="en-US" altLang="ko-KR" sz="3600"/>
          </a:p>
          <a:p>
            <a:pPr xmlns:a="http://schemas.openxmlformats.org/drawingml/2006/main" lvl="0">
              <a:defRPr/>
            </a:pPr>
            <a:r xmlns:a="http://schemas.openxmlformats.org/drawingml/2006/main">
              <a:rPr lang="hi" altLang="ko-KR" sz="3600"/>
              <a:t>“मैं तुम्हें मिस्र के सारे देश का अधिकारी ठहराता हूँ।”</a:t>
            </a:r>
            <a:endParaRPr xmlns:a="http://schemas.openxmlformats.org/drawingml/2006/main" lang="en-US" altLang="ko-KR" sz="3600"/>
          </a:p>
          <a:p>
            <a:pPr xmlns:a="http://schemas.openxmlformats.org/drawingml/2006/main" lvl="0">
              <a:defRPr/>
            </a:pPr>
            <a:r xmlns:a="http://schemas.openxmlformats.org/drawingml/2006/main">
              <a:rPr lang="hi" altLang="ko-KR" sz="3600"/>
              <a:t>                                                                </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hi" altLang="ko-KR" sz="2800">
                <a:solidFill>
                  <a:schemeClr val="tx1">
                    <a:lumMod val="65000"/>
                    <a:lumOff val="35000"/>
                  </a:schemeClr>
                </a:solidFill>
              </a:rPr>
              <a:t>उत्पत्ति</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41:</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41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a:spAutoFit/>
          </a:bodyPr>
          <a:lstStyle/>
          <a:p>
            <a:pPr xmlns:a="http://schemas.openxmlformats.org/drawingml/2006/main" lvl="0">
              <a:defRPr/>
            </a:pPr>
            <a:r xmlns:a="http://schemas.openxmlformats.org/drawingml/2006/main">
              <a:rPr lang="hi" altLang="ko-KR" b="1">
                <a:solidFill>
                  <a:schemeClr val="tx1">
                    <a:lumMod val="50000"/>
                    <a:lumOff val="50000"/>
                  </a:schemeClr>
                </a:solidFill>
              </a:rPr>
              <a:t>नहीं।</a:t>
            </a:r>
            <a:r xmlns:a="http://schemas.openxmlformats.org/drawingml/2006/main">
              <a:rPr lang="hi" altLang="en-US" b="1">
                <a:solidFill>
                  <a:schemeClr val="tx1">
                    <a:lumMod val="50000"/>
                    <a:lumOff val="50000"/>
                  </a:schemeClr>
                </a:solidFill>
              </a:rPr>
              <a:t> </a:t>
            </a:r>
            <a:r xmlns:a="http://schemas.openxmlformats.org/drawingml/2006/main">
              <a:rPr lang="hi" altLang="ko-KR" b="1">
                <a:solidFill>
                  <a:schemeClr val="tx1">
                    <a:lumMod val="50000"/>
                    <a:lumOff val="50000"/>
                  </a:schemeClr>
                </a:solidFill>
              </a:rPr>
              <a:t>14</a:t>
            </a:r>
            <a:r xmlns:a="http://schemas.openxmlformats.org/drawingml/2006/main">
              <a:rPr lang="hi" altLang="en-US" b="1">
                <a:solidFill>
                  <a:schemeClr val="tx1">
                    <a:lumMod val="50000"/>
                    <a:lumOff val="50000"/>
                  </a:schemeClr>
                </a:solidFill>
              </a:rPr>
              <a:t> </a:t>
            </a:r>
            <a:r xmlns:a="http://schemas.openxmlformats.org/drawingml/2006/main">
              <a:rPr lang="hi" altLang="ko-KR" b="1">
                <a:solidFill>
                  <a:schemeClr val="tx1">
                    <a:lumMod val="50000"/>
                    <a:lumOff val="50000"/>
                  </a:schemeClr>
                </a:solidFill>
              </a:rPr>
              <a:t>दैवीय कथन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07504" y="1737390"/>
            <a:ext cx="3931114" cy="2099280"/>
          </a:xfrm>
          <a:prstGeom prst="rect">
            <a:avLst/>
          </a:prstGeom>
          <a:noFill/>
        </p:spPr>
        <p:txBody>
          <a:bodyPr wrap="square">
            <a:spAutoFit/>
          </a:bodyPr>
          <a:lstStyle/>
          <a:p>
            <a:pPr xmlns:a="http://schemas.openxmlformats.org/drawingml/2006/main" algn="ctr">
              <a:defRPr/>
            </a:pPr>
            <a:r xmlns:a="http://schemas.openxmlformats.org/drawingml/2006/main">
              <a:rPr lang="hi" altLang="ko-KR" sz="4400"/>
              <a:t>जोसेफ अपने भाइयों से दोबारा मिला</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962735"/>
            <a:ext cx="5364087"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i" altLang="ko-KR" sz="4000">
                <a:solidFill>
                  <a:srgbClr val="ff0000"/>
                </a:solidFill>
              </a:rPr>
              <a:t>आज का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pPr>
            <a:r xmlns:a="http://schemas.openxmlformats.org/drawingml/2006/main">
              <a:rPr lang="hi" altLang="ko-KR" sz="3600">
                <a:solidFill>
                  <a:schemeClr val="bg1">
                    <a:lumMod val="50000"/>
                  </a:schemeClr>
                </a:solidFill>
              </a:rPr>
              <a:t>यद्यपि यूसुफ ने अपने भाइयों को पहचान लिया, परन्तु उन्होंने उसे नहीं पहचाना।</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hi" altLang="ko-KR" sz="2800">
                <a:solidFill>
                  <a:schemeClr val="tx1">
                    <a:lumMod val="65000"/>
                    <a:lumOff val="35000"/>
                  </a:schemeClr>
                </a:solidFill>
              </a:rPr>
              <a:t>उत्पत्ति</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42:</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8</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811"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hi" altLang="ko-KR" sz="2800">
                <a:solidFill>
                  <a:schemeClr val="tx1">
                    <a:lumMod val="65000"/>
                    <a:lumOff val="35000"/>
                  </a:schemeClr>
                </a:solidFill>
              </a:rPr>
              <a:t>फिरौन ने यूसुफ को मिस्र का प्रधान मंत्री नियुक्त किया। जोसेफ ने 7 साल के भीषण अकाल को बुद्धिमानी से नियंत्रित किया।</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323529" y="116632"/>
            <a:ext cx="8720504" cy="504056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5053" y="5517232"/>
            <a:ext cx="9070726" cy="1281713"/>
          </a:xfrm>
          <a:prstGeom prst="rect">
            <a:avLst/>
          </a:prstGeom>
          <a:noFill/>
        </p:spPr>
        <p:txBody>
          <a:bodyPr wrap="square">
            <a:spAutoFit/>
          </a:bodyPr>
          <a:lstStyle/>
          <a:p>
            <a:pPr xmlns:a="http://schemas.openxmlformats.org/drawingml/2006/main" lvl="0">
              <a:defRPr/>
            </a:pPr>
            <a:r xmlns:a="http://schemas.openxmlformats.org/drawingml/2006/main">
              <a:rPr lang="hi" altLang="ko-KR" sz="2600">
                <a:solidFill>
                  <a:schemeClr val="tx1">
                    <a:lumMod val="65000"/>
                    <a:lumOff val="35000"/>
                  </a:schemeClr>
                </a:solidFill>
              </a:rPr>
              <a:t>हालाँकि, अकाल के कारण कनान में अनाज नहीं था। उन्हें खाने के लिए कुछ अनाज पाने के लिए मिस्र जाना पड़ा। यूसुफ के भाई भोजन मोल लेने के लिये मिस्र भी गए।</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15252" y="332655"/>
            <a:ext cx="8313496" cy="518457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667" y="5394368"/>
            <a:ext cx="9054634" cy="954107"/>
          </a:xfrm>
          <a:prstGeom prst="rect">
            <a:avLst/>
          </a:prstGeom>
          <a:noFill/>
        </p:spPr>
        <p:txBody>
          <a:bodyPr wrap="square">
            <a:spAutoFit/>
          </a:bodyPr>
          <a:lstStyle/>
          <a:p>
            <a:pPr xmlns:a="http://schemas.openxmlformats.org/drawingml/2006/main" lvl="0">
              <a:defRPr/>
            </a:pPr>
            <a:r xmlns:a="http://schemas.openxmlformats.org/drawingml/2006/main">
              <a:rPr lang="hi" altLang="ko-KR" sz="2800">
                <a:solidFill>
                  <a:schemeClr val="tx1">
                    <a:lumMod val="65000"/>
                    <a:lumOff val="35000"/>
                  </a:schemeClr>
                </a:solidFill>
              </a:rPr>
              <a:t>यद्यपि यूसुफ ने अपने भाइयों को पहचान लिया, परन्तु उन्होंने उसे नहीं पहचाना।</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hi" altLang="ko-KR" sz="2800">
                <a:solidFill>
                  <a:schemeClr val="tx1">
                    <a:lumMod val="65000"/>
                    <a:lumOff val="35000"/>
                  </a:schemeClr>
                </a:solidFill>
              </a:rPr>
              <a:t>यूसुफ ने उन्हें बताया कि वह कौन था। वे चौंककर उसकी ओर देखने लगे और उससे डरने लगे</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1"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273329"/>
          </a:xfrm>
          <a:prstGeom prst="rect">
            <a:avLst/>
          </a:prstGeom>
          <a:noFill/>
        </p:spPr>
        <p:txBody>
          <a:bodyPr wrap="square">
            <a:spAutoFit/>
          </a:bodyPr>
          <a:lstStyle/>
          <a:p>
            <a:pPr xmlns:a="http://schemas.openxmlformats.org/drawingml/2006/main" lvl="0">
              <a:defRPr/>
            </a:pPr>
            <a:r xmlns:a="http://schemas.openxmlformats.org/drawingml/2006/main">
              <a:rPr lang="hi" altLang="ko-KR" sz="2600">
                <a:solidFill>
                  <a:schemeClr val="tx1">
                    <a:lumMod val="65000"/>
                    <a:lumOff val="35000"/>
                  </a:schemeClr>
                </a:solidFill>
              </a:rPr>
              <a:t>यूसुफ ने पहचान लिया कि परमेश्वर ने उसे मिस्र क्यों भेजा है। उसने अपने भाइयों को माफ कर दिया और अपने पूरे परिवार को मिस्र ले गया और उनकी सुरक्षित देखभाल की।</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i" altLang="ko-KR" sz="4000">
                <a:solidFill>
                  <a:srgbClr val="ff0000"/>
                </a:solidFill>
              </a:rPr>
              <a:t>आज का पाठ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228184"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874093" y="70511"/>
            <a:ext cx="983695" cy="648072"/>
          </a:xfrm>
          <a:prstGeom prst="rect">
            <a:avLst/>
          </a:prstGeom>
          <a:noFill/>
        </p:spPr>
      </p:pic>
      <p:sp>
        <p:nvSpPr>
          <p:cNvPr id="17" name="TextBox 16"/>
          <p:cNvSpPr txBox="1"/>
          <p:nvPr/>
        </p:nvSpPr>
        <p:spPr>
          <a:xfrm>
            <a:off x="467544" y="1124744"/>
            <a:ext cx="8208912" cy="3378676"/>
          </a:xfrm>
          <a:prstGeom prst="rect">
            <a:avLst/>
          </a:prstGeom>
          <a:noFill/>
        </p:spPr>
        <p:txBody>
          <a:bodyPr wrap="square">
            <a:spAutoFit/>
          </a:bodyPr>
          <a:lstStyle/>
          <a:p>
            <a:pPr xmlns:a="http://schemas.openxmlformats.org/drawingml/2006/main" algn="ctr">
              <a:defRPr/>
            </a:pPr>
            <a:r xmlns:a="http://schemas.openxmlformats.org/drawingml/2006/main">
              <a:rPr lang="hi" altLang="ko-KR" sz="3600">
                <a:solidFill>
                  <a:schemeClr val="tx1">
                    <a:lumMod val="65000"/>
                    <a:lumOff val="35000"/>
                  </a:schemeClr>
                </a:solidFill>
              </a:rPr>
              <a:t>यूसुफ ने अपने उन भाइयों को क्षमा कर दिया जिन्होंने उसके साथ बुरा व्यवहार किया था और परमेश्वर की इच्छा के अनुसार उनसे प्रेम किया।</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hi" altLang="ko-KR" sz="3600">
                <a:solidFill>
                  <a:schemeClr val="tx1">
                    <a:lumMod val="65000"/>
                    <a:lumOff val="35000"/>
                  </a:schemeClr>
                </a:solidFill>
              </a:rPr>
              <a:t>हमें अपने परिवार और दोस्तों को माफ करना होगा और उनसे प्यार करना होगा।</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800">
                <a:solidFill>
                  <a:schemeClr val="tx1">
                    <a:lumMod val="65000"/>
                    <a:lumOff val="35000"/>
                  </a:schemeClr>
                </a:solidFill>
              </a:rPr>
              <a:t>लेकिन शैतान ने साँप का रूप धारण करके हव्वा को प्रलोभित किया।</a:t>
            </a:r>
          </a:p>
          <a:p>
            <a:r xmlns:a="http://schemas.openxmlformats.org/drawingml/2006/main">
              <a:rPr lang="hi" altLang="ko-KR" sz="2800">
                <a:solidFill>
                  <a:schemeClr val="tx1">
                    <a:lumMod val="65000"/>
                    <a:lumOff val="35000"/>
                  </a:schemeClr>
                </a:solidFill>
              </a:rPr>
              <a:t>अंत में, ईव ने फल खा लिया।</a:t>
            </a: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99"/>
            <a:ext cx="9144000"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1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hi" altLang="ko-KR" sz="3200"/>
              <a:t>भगवान है?</a:t>
            </a:r>
            <a:r xmlns:a="http://schemas.openxmlformats.org/drawingml/2006/main">
              <a:rPr lang="h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hi" altLang="ko-KR" sz="3600">
                <a:solidFill>
                  <a:srgbClr val="c00000"/>
                </a:solidFill>
              </a:rPr>
              <a:t>ईश्वर..</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a:spAutoFit/>
          </a:bodyPr>
          <a:lstStyle/>
          <a:p>
            <a:pPr xmlns:a="http://schemas.openxmlformats.org/drawingml/2006/main" lvl="0">
              <a:defRPr/>
            </a:pPr>
            <a:r xmlns:a="http://schemas.openxmlformats.org/drawingml/2006/main">
              <a:rPr lang="hi" altLang="ko-KR" sz="3600">
                <a:solidFill>
                  <a:schemeClr val="tx1">
                    <a:lumMod val="65000"/>
                    <a:lumOff val="35000"/>
                  </a:schemeClr>
                </a:solidFill>
              </a:rPr>
              <a:t>हमें माफ कर देता है और हमसे प्यार करता है।</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09200" y="207095"/>
            <a:ext cx="4053592" cy="695875"/>
          </a:xfrm>
          <a:prstGeom prst="rect">
            <a:avLst/>
          </a:prstGeom>
          <a:noFill/>
        </p:spPr>
        <p:txBody>
          <a:bodyPr wrap="square">
            <a:spAutoFit/>
          </a:bodyPr>
          <a:lstStyle/>
          <a:p>
            <a:pPr xmlns:a="http://schemas.openxmlformats.org/drawingml/2006/main" algn="ctr">
              <a:defRPr/>
            </a:pPr>
            <a:r xmlns:a="http://schemas.openxmlformats.org/drawingml/2006/main">
              <a:rPr lang="hi" altLang="ko-KR" sz="4000">
                <a:solidFill>
                  <a:srgbClr val="ff0000"/>
                </a:solidFill>
              </a:rPr>
              <a:t>आज की प्रश्नोत्तरी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6326" y="1152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3928" y="67042"/>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hi" altLang="ko-KR" sz="3600">
                <a:solidFill>
                  <a:schemeClr val="tx1">
                    <a:lumMod val="65000"/>
                    <a:lumOff val="35000"/>
                  </a:schemeClr>
                </a:solidFill>
              </a:rPr>
              <a:t>जोसेफ किस देश के प्रधानमंत्री बने?</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hi" altLang="en-US" sz="2800">
                <a:solidFill>
                  <a:schemeClr val="tx1">
                    <a:lumMod val="65000"/>
                    <a:lumOff val="35000"/>
                  </a:schemeClr>
                </a:solidFill>
              </a:rPr>
              <a:t>①मिस्र </a:t>
            </a:r>
            <a:r xmlns:a="http://schemas.openxmlformats.org/drawingml/2006/main">
              <a:rPr lang="hi" altLang="ko-KR" sz="2800">
                <a:solidFill>
                  <a:schemeClr val="tx1">
                    <a:lumMod val="65000"/>
                    <a:lumOff val="35000"/>
                  </a:schemeClr>
                </a:solidFill>
              </a:rPr>
              <a:t>_</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hi" altLang="en-US" sz="2800">
                <a:solidFill>
                  <a:schemeClr val="tx1">
                    <a:lumMod val="65000"/>
                    <a:lumOff val="35000"/>
                  </a:schemeClr>
                </a:solidFill>
              </a:rPr>
              <a:t>②इज़राइल </a:t>
            </a:r>
            <a:r xmlns:a="http://schemas.openxmlformats.org/drawingml/2006/main">
              <a:rPr lang="hi" altLang="ko-KR" sz="2800">
                <a:solidFill>
                  <a:schemeClr val="tx1">
                    <a:lumMod val="65000"/>
                    <a:lumOff val="35000"/>
                  </a:schemeClr>
                </a:solidFill>
              </a:rPr>
              <a:t>_</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i" altLang="en-US" sz="2800">
                <a:solidFill>
                  <a:schemeClr val="tx1">
                    <a:lumMod val="65000"/>
                    <a:lumOff val="35000"/>
                  </a:schemeClr>
                </a:solidFill>
              </a:rPr>
              <a:t>③ </a:t>
            </a:r>
            <a:r xmlns:a="http://schemas.openxmlformats.org/drawingml/2006/main">
              <a:rPr lang="hi" altLang="ko-KR" sz="2800">
                <a:solidFill>
                  <a:schemeClr val="tx1">
                    <a:lumMod val="65000"/>
                    <a:lumOff val="35000"/>
                  </a:schemeClr>
                </a:solidFill>
              </a:rPr>
              <a:t>फारस</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i" altLang="en-US" sz="2800">
                <a:solidFill>
                  <a:schemeClr val="tx1">
                    <a:lumMod val="65000"/>
                    <a:lumOff val="35000"/>
                  </a:schemeClr>
                </a:solidFill>
              </a:rPr>
              <a:t>④ </a:t>
            </a:r>
            <a:r xmlns:a="http://schemas.openxmlformats.org/drawingml/2006/main">
              <a:rPr lang="hi" altLang="ko-KR" sz="2800">
                <a:solidFill>
                  <a:schemeClr val="tx1">
                    <a:lumMod val="65000"/>
                    <a:lumOff val="35000"/>
                  </a:schemeClr>
                </a:solidFill>
              </a:rPr>
              <a:t>बेबीलोन</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90801"/>
            <a:ext cx="8712968" cy="512469"/>
          </a:xfrm>
          <a:prstGeom prst="rect">
            <a:avLst/>
          </a:prstGeom>
          <a:noFill/>
        </p:spPr>
        <p:txBody>
          <a:bodyPr wrap="square">
            <a:spAutoFit/>
          </a:bodyPr>
          <a:lstStyle/>
          <a:p>
            <a:pPr xmlns:a="http://schemas.openxmlformats.org/drawingml/2006/main" lvl="0">
              <a:defRPr/>
            </a:pPr>
            <a:r xmlns:a="http://schemas.openxmlformats.org/drawingml/2006/main">
              <a:rPr lang="hi" altLang="en-US" sz="2800">
                <a:solidFill>
                  <a:srgbClr val="ff0000"/>
                </a:solidFill>
              </a:rPr>
              <a:t>①मिस्र </a:t>
            </a:r>
            <a:r xmlns:a="http://schemas.openxmlformats.org/drawingml/2006/main">
              <a:rPr lang="hi" altLang="ko-KR" sz="2800">
                <a:solidFill>
                  <a:srgbClr val="ff0000"/>
                </a:solidFill>
              </a:rPr>
              <a:t>_</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i" altLang="ko-KR" sz="4000">
                <a:solidFill>
                  <a:srgbClr val="ff0000"/>
                </a:solidFill>
              </a:rPr>
              <a:t>आज का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pPr>
            <a:r xmlns:a="http://schemas.openxmlformats.org/drawingml/2006/main">
              <a:rPr lang="hi" altLang="ko-KR" sz="3600">
                <a:solidFill>
                  <a:schemeClr val="bg1">
                    <a:lumMod val="50000"/>
                  </a:schemeClr>
                </a:solidFill>
              </a:rPr>
              <a:t>यद्यपि यूसुफ ने अपने भाइयों को पहचान लिया, परन्तु उन्होंने उसे नहीं पहचाना।</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hi" altLang="ko-KR" sz="2800">
                <a:solidFill>
                  <a:schemeClr val="tx1">
                    <a:lumMod val="65000"/>
                    <a:lumOff val="35000"/>
                  </a:schemeClr>
                </a:solidFill>
              </a:rPr>
              <a:t>उत्पत्ति</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42:</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8</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a:spAutoFit/>
          </a:bodyPr>
          <a:lstStyle/>
          <a:p>
            <a:pPr xmlns:a="http://schemas.openxmlformats.org/drawingml/2006/main" lvl="0">
              <a:defRPr/>
            </a:pPr>
            <a:r xmlns:a="http://schemas.openxmlformats.org/drawingml/2006/main">
              <a:rPr lang="hi" altLang="ko-KR" b="1">
                <a:solidFill>
                  <a:schemeClr val="tx1">
                    <a:lumMod val="50000"/>
                    <a:lumOff val="50000"/>
                  </a:schemeClr>
                </a:solidFill>
              </a:rPr>
              <a:t>क्रमांक 15 परमेश्वर का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4221087"/>
            <a:ext cx="2592288" cy="2036385"/>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2777088"/>
          </a:xfrm>
          <a:prstGeom prst="rect">
            <a:avLst/>
          </a:prstGeom>
          <a:noFill/>
        </p:spPr>
        <p:txBody>
          <a:bodyPr wrap="square">
            <a:spAutoFit/>
          </a:bodyPr>
          <a:lstStyle/>
          <a:p>
            <a:pPr xmlns:a="http://schemas.openxmlformats.org/drawingml/2006/main" algn="ctr">
              <a:defRPr/>
            </a:pPr>
            <a:r xmlns:a="http://schemas.openxmlformats.org/drawingml/2006/main">
              <a:rPr lang="hi" altLang="ko-KR" sz="4400"/>
              <a:t>एक बच्चा जिसे पानी से बचाया गया</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3" name="그림 2"/>
          <p:cNvPicPr>
            <a:picLocks noChangeAspect="1"/>
          </p:cNvPicPr>
          <p:nvPr/>
        </p:nvPicPr>
        <p:blipFill rotWithShape="1">
          <a:blip r:embed="rId8"/>
          <a:stretch>
            <a:fillRect/>
          </a:stretch>
        </p:blipFill>
        <p:spPr>
          <a:xfrm>
            <a:off x="4075130" y="1423351"/>
            <a:ext cx="5033374" cy="488596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i" altLang="ko-KR" sz="4000">
                <a:solidFill>
                  <a:srgbClr val="ff0000"/>
                </a:solidFill>
              </a:rPr>
              <a:t>आज का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hi" altLang="ko-KR" sz="3600">
                <a:solidFill>
                  <a:schemeClr val="tx1">
                    <a:lumMod val="65000"/>
                    <a:lumOff val="35000"/>
                  </a:schemeClr>
                </a:solidFill>
              </a:rPr>
              <a:t>जब बच्चा बड़ा हो गया, तो वह उसे फिरौन की बेटी के पास ले गई और वह उसका बेटा बन गया। उसने यह कहते हुए उसका नाम मूसा रखा, "मैंने उसे पानी से बाहर निकाला।"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hi" altLang="ko-KR" sz="2800">
                <a:solidFill>
                  <a:schemeClr val="tx1">
                    <a:lumMod val="65000"/>
                    <a:lumOff val="35000"/>
                  </a:schemeClr>
                </a:solidFill>
              </a:rPr>
              <a:t>एक्सोदेस</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2:10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hi" altLang="ko-KR" sz="2800">
                <a:solidFill>
                  <a:schemeClr val="tx1">
                    <a:lumMod val="65000"/>
                    <a:lumOff val="35000"/>
                  </a:schemeClr>
                </a:solidFill>
              </a:rPr>
              <a:t>मिस्र के राजा फिरौन ने आदेश दिया कि सभी इस्राएली नवजात शिशुओं को नील नदी में फेंक दिया जाए और उन्हें मार डाला जाए।</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4000" cy="543228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hi" altLang="ko-KR" sz="2800">
                <a:solidFill>
                  <a:schemeClr val="tx1">
                    <a:lumMod val="65000"/>
                    <a:lumOff val="35000"/>
                  </a:schemeClr>
                </a:solidFill>
              </a:rPr>
              <a:t>मूसा की मां जोचेबेद के पास अपने बेटे को नील नदी पर ले जाने के अलावा कोई विकल्प नहीं था।</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2714"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229200"/>
            <a:ext cx="9054634" cy="1369720"/>
          </a:xfrm>
          <a:prstGeom prst="rect">
            <a:avLst/>
          </a:prstGeom>
          <a:noFill/>
        </p:spPr>
        <p:txBody>
          <a:bodyPr wrap="square">
            <a:spAutoFit/>
          </a:bodyPr>
          <a:lstStyle/>
          <a:p>
            <a:pPr xmlns:a="http://schemas.openxmlformats.org/drawingml/2006/main" lvl="0">
              <a:defRPr/>
            </a:pPr>
            <a:r xmlns:a="http://schemas.openxmlformats.org/drawingml/2006/main">
              <a:rPr lang="hi" altLang="ko-KR" sz="2800">
                <a:solidFill>
                  <a:schemeClr val="tx1">
                    <a:lumMod val="65000"/>
                    <a:lumOff val="35000"/>
                  </a:schemeClr>
                </a:solidFill>
              </a:rPr>
              <a:t>उसी समय मिस्र की राजकुमारी की नजर नदी में नहाते समय उस बच्चे पर पड़ी। उसके मन में लड़के को बड़ा करने का ख्याल था।</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01208"/>
            <a:ext cx="9054634" cy="1373912"/>
          </a:xfrm>
          <a:prstGeom prst="rect">
            <a:avLst/>
          </a:prstGeom>
          <a:noFill/>
        </p:spPr>
        <p:txBody>
          <a:bodyPr wrap="square">
            <a:spAutoFit/>
          </a:bodyPr>
          <a:lstStyle/>
          <a:p>
            <a:pPr xmlns:a="http://schemas.openxmlformats.org/drawingml/2006/main" lvl="0">
              <a:defRPr/>
            </a:pPr>
            <a:r xmlns:a="http://schemas.openxmlformats.org/drawingml/2006/main">
              <a:rPr lang="hi" altLang="ko-KR" sz="2800">
                <a:solidFill>
                  <a:schemeClr val="tx1">
                    <a:lumMod val="65000"/>
                    <a:lumOff val="35000"/>
                  </a:schemeClr>
                </a:solidFill>
              </a:rPr>
              <a:t>उसकी बहन ने राजकुमारी को टोकरी से बच्चे को निकालते हुए देखा। उसने अपने बच्चे को दूध पिलाने के लिए उसकी असली मां, जोचेबेड का परिचय दिया।</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27383"/>
            <a:ext cx="9144000" cy="518457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102" y="5042118"/>
            <a:ext cx="9054634" cy="1794927"/>
          </a:xfrm>
          <a:prstGeom prst="rect">
            <a:avLst/>
          </a:prstGeom>
          <a:noFill/>
        </p:spPr>
        <p:txBody>
          <a:bodyPr wrap="square">
            <a:spAutoFit/>
          </a:bodyPr>
          <a:lstStyle/>
          <a:p>
            <a:pPr xmlns:a="http://schemas.openxmlformats.org/drawingml/2006/main" lvl="0">
              <a:defRPr/>
            </a:pPr>
            <a:r xmlns:a="http://schemas.openxmlformats.org/drawingml/2006/main">
              <a:rPr lang="hi" altLang="ko-KR" sz="2800">
                <a:solidFill>
                  <a:schemeClr val="tx1">
                    <a:lumMod val="65000"/>
                    <a:lumOff val="35000"/>
                  </a:schemeClr>
                </a:solidFill>
              </a:rPr>
              <a:t>जब बच्चा बड़ा हो गया तो उसे राजकुमारी के पास वापस ले जाया गया ताकि वह उसका बेटा बन जाए। उसने यह कहते हुए उसका नाम मूसा रखा, “मैंने उसे पानी से बाहर निकाला। मूसा मिस्र में पले-बढ़े</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महल.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04055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800">
                <a:solidFill>
                  <a:schemeClr val="tx1">
                    <a:lumMod val="65000"/>
                    <a:lumOff val="35000"/>
                  </a:schemeClr>
                </a:solidFill>
              </a:rPr>
              <a:t>और हव्वा ने आदम को एक और दिया।</a:t>
            </a:r>
          </a:p>
          <a:p>
            <a:r xmlns:a="http://schemas.openxmlformats.org/drawingml/2006/main">
              <a:rPr lang="hi" altLang="ko-KR" sz="2800">
                <a:solidFill>
                  <a:schemeClr val="tx1">
                    <a:lumMod val="65000"/>
                    <a:lumOff val="35000"/>
                  </a:schemeClr>
                </a:solidFill>
              </a:rPr>
              <a:t>एडम ने भी इसे खाया।</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4" y="0"/>
            <a:ext cx="8392556"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1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3"/>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6"/>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i" altLang="ko-KR" sz="4000">
                <a:solidFill>
                  <a:srgbClr val="ff0000"/>
                </a:solidFill>
              </a:rPr>
              <a:t>आज का पाठ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7"/>
          <a:srcRect b="31910"/>
          <a:stretch>
            <a:fillRect/>
          </a:stretch>
        </p:blipFill>
        <p:spPr>
          <a:xfrm>
            <a:off x="6223080" y="49915"/>
            <a:ext cx="951738" cy="648072"/>
          </a:xfrm>
          <a:prstGeom prst="rect">
            <a:avLst/>
          </a:prstGeom>
          <a:noFill/>
        </p:spPr>
      </p:pic>
      <p:pic>
        <p:nvPicPr>
          <p:cNvPr id="22" name="Picture 5" descr="D:\bk\bklogo2_1-1.png"/>
          <p:cNvPicPr>
            <a:picLocks noChangeAspect="1" noChangeArrowheads="1"/>
          </p:cNvPicPr>
          <p:nvPr/>
        </p:nvPicPr>
        <p:blipFill rotWithShape="1">
          <a:blip r:embed="rId8"/>
          <a:srcRect b="31910"/>
          <a:stretch>
            <a:fillRect/>
          </a:stretch>
        </p:blipFill>
        <p:spPr>
          <a:xfrm flipH="1">
            <a:off x="2012172" y="82696"/>
            <a:ext cx="983695" cy="648072"/>
          </a:xfrm>
          <a:prstGeom prst="rect">
            <a:avLst/>
          </a:prstGeom>
          <a:noFill/>
        </p:spPr>
      </p:pic>
      <p:sp>
        <p:nvSpPr>
          <p:cNvPr id="17" name="TextBox 16"/>
          <p:cNvSpPr txBox="1"/>
          <p:nvPr/>
        </p:nvSpPr>
        <p:spPr>
          <a:xfrm>
            <a:off x="467544" y="1484784"/>
            <a:ext cx="8208912" cy="4475961"/>
          </a:xfrm>
          <a:prstGeom prst="rect">
            <a:avLst/>
          </a:prstGeom>
          <a:noFill/>
        </p:spPr>
        <p:txBody>
          <a:bodyPr wrap="square">
            <a:spAutoFit/>
          </a:bodyPr>
          <a:lstStyle/>
          <a:p>
            <a:pPr xmlns:a="http://schemas.openxmlformats.org/drawingml/2006/main" algn="ctr">
              <a:defRPr/>
            </a:pPr>
            <a:r xmlns:a="http://schemas.openxmlformats.org/drawingml/2006/main">
              <a:rPr lang="hi" altLang="ko-KR" sz="3600">
                <a:solidFill>
                  <a:schemeClr val="tx1">
                    <a:lumMod val="65000"/>
                    <a:lumOff val="35000"/>
                  </a:schemeClr>
                </a:solidFill>
              </a:rPr>
              <a:t>परमेश्वर ने मूसा को बचाया।</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hi" altLang="ko-KR" sz="3600">
                <a:solidFill>
                  <a:schemeClr val="tx1">
                    <a:lumMod val="65000"/>
                    <a:lumOff val="35000"/>
                  </a:schemeClr>
                </a:solidFill>
              </a:rPr>
              <a:t>भगवान ने अपनी अद्भुत बुद्धि और शक्ति (प्रोविडेंस) से हमें बचाया।</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hi" altLang="ko-KR" sz="3600">
                <a:solidFill>
                  <a:schemeClr val="tx1">
                    <a:lumMod val="65000"/>
                    <a:lumOff val="35000"/>
                  </a:schemeClr>
                </a:solidFill>
              </a:rPr>
              <a:t>आइए विश्वास करें कि ईश्वर की योजनाएँ हमेशा मेरी योजना से बड़ी और अधिक परिपूर्ण होती हैं।</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hi" altLang="ko-KR" sz="3200"/>
              <a:t>भगवान कौन है?</a:t>
            </a:r>
            <a:r xmlns:a="http://schemas.openxmlformats.org/drawingml/2006/main">
              <a:rPr lang="h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hi" altLang="ko-KR" sz="3600">
                <a:solidFill>
                  <a:srgbClr val="c00000"/>
                </a:solidFill>
              </a:rPr>
              <a:t>ईश्वर..</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37926"/>
          </a:xfrm>
          <a:prstGeom prst="rect">
            <a:avLst/>
          </a:prstGeom>
          <a:noFill/>
        </p:spPr>
        <p:txBody>
          <a:bodyPr wrap="square">
            <a:spAutoFit/>
          </a:bodyPr>
          <a:lstStyle/>
          <a:p>
            <a:pPr xmlns:a="http://schemas.openxmlformats.org/drawingml/2006/main" algn="ctr">
              <a:defRPr/>
            </a:pPr>
            <a:r xmlns:a="http://schemas.openxmlformats.org/drawingml/2006/main">
              <a:rPr lang="hi" altLang="ko-KR" sz="3600">
                <a:solidFill>
                  <a:schemeClr val="tx1">
                    <a:lumMod val="65000"/>
                    <a:lumOff val="35000"/>
                  </a:schemeClr>
                </a:solidFill>
              </a:rPr>
              <a:t>वह सर्वशक्तिमान ईश्वर है जो किसी भी बाधा के बावजूद अपनी इच्छा पूरी करता है।</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hi" altLang="ko-KR" sz="4000">
                <a:solidFill>
                  <a:srgbClr val="ff0000"/>
                </a:solidFill>
              </a:rPr>
              <a:t>आज की प्रश्नोत्तरी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942" y="7881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102748"/>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hi" altLang="ko-KR" sz="3600">
                <a:solidFill>
                  <a:schemeClr val="tx1">
                    <a:lumMod val="65000"/>
                    <a:lumOff val="35000"/>
                  </a:schemeClr>
                </a:solidFill>
              </a:rPr>
              <a:t>जो बच्चा पानी में बह गया उसका क्या हुआ?</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hi" altLang="en-US" sz="2800">
                <a:solidFill>
                  <a:schemeClr val="tx1">
                    <a:lumMod val="65000"/>
                    <a:lumOff val="35000"/>
                  </a:schemeClr>
                </a:solidFill>
              </a:rPr>
              <a:t>① </a:t>
            </a:r>
            <a:r xmlns:a="http://schemas.openxmlformats.org/drawingml/2006/main">
              <a:rPr lang="hi" altLang="ko-KR" sz="2800">
                <a:solidFill>
                  <a:schemeClr val="tx1">
                    <a:lumMod val="65000"/>
                    <a:lumOff val="35000"/>
                  </a:schemeClr>
                </a:solidFill>
              </a:rPr>
              <a:t>वह डूब गया और मछली ने उसे खा लिया।</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hi" altLang="en-US" sz="2800">
                <a:solidFill>
                  <a:schemeClr val="tx1">
                    <a:lumMod val="65000"/>
                    <a:lumOff val="35000"/>
                  </a:schemeClr>
                </a:solidFill>
              </a:rPr>
              <a:t>② </a:t>
            </a:r>
            <a:r xmlns:a="http://schemas.openxmlformats.org/drawingml/2006/main">
              <a:rPr lang="hi" altLang="ko-KR" sz="2800">
                <a:solidFill>
                  <a:schemeClr val="tx1">
                    <a:lumMod val="65000"/>
                    <a:lumOff val="35000"/>
                  </a:schemeClr>
                </a:solidFill>
              </a:rPr>
              <a:t>पक्षियों ने बच्चे को बचाया।</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i" altLang="en-US" sz="2800">
                <a:solidFill>
                  <a:schemeClr val="tx1">
                    <a:lumMod val="65000"/>
                    <a:lumOff val="35000"/>
                  </a:schemeClr>
                </a:solidFill>
              </a:rPr>
              <a:t>③ </a:t>
            </a:r>
            <a:r xmlns:a="http://schemas.openxmlformats.org/drawingml/2006/main">
              <a:rPr lang="hi" altLang="ko-KR" sz="2800">
                <a:solidFill>
                  <a:schemeClr val="tx1">
                    <a:lumMod val="65000"/>
                    <a:lumOff val="35000"/>
                  </a:schemeClr>
                </a:solidFill>
              </a:rPr>
              <a:t>भगवान ने बच्चे को स्वर्ग से बचाया।</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60476"/>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i" altLang="en-US" sz="2800">
                <a:solidFill>
                  <a:schemeClr val="tx1">
                    <a:lumMod val="65000"/>
                    <a:lumOff val="35000"/>
                  </a:schemeClr>
                </a:solidFill>
              </a:rPr>
              <a:t>④ </a:t>
            </a:r>
            <a:r xmlns:a="http://schemas.openxmlformats.org/drawingml/2006/main">
              <a:rPr lang="hi" altLang="ko-KR" sz="2800">
                <a:solidFill>
                  <a:schemeClr val="tx1">
                    <a:lumMod val="65000"/>
                    <a:lumOff val="35000"/>
                  </a:schemeClr>
                </a:solidFill>
              </a:rPr>
              <a:t>मिस्र की राजकुमारी ने उसे देखा और बचाया।</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i" altLang="en-US" sz="2800">
                <a:solidFill>
                  <a:srgbClr val="ff0000"/>
                </a:solidFill>
              </a:rPr>
              <a:t>④ </a:t>
            </a:r>
            <a:r xmlns:a="http://schemas.openxmlformats.org/drawingml/2006/main">
              <a:rPr lang="hi" altLang="ko-KR" sz="2800">
                <a:solidFill>
                  <a:srgbClr val="ff0000"/>
                </a:solidFill>
              </a:rPr>
              <a:t>मिस्र की राजकुमारी ने उसे देखा और बचाया।</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i" altLang="ko-KR" sz="4000">
                <a:solidFill>
                  <a:srgbClr val="ff0000"/>
                </a:solidFill>
              </a:rPr>
              <a:t>आज का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hi" altLang="ko-KR" sz="3600">
                <a:solidFill>
                  <a:schemeClr val="tx1">
                    <a:lumMod val="65000"/>
                    <a:lumOff val="35000"/>
                  </a:schemeClr>
                </a:solidFill>
              </a:rPr>
              <a:t>जब बच्चा बड़ा हो गया, तो वह उसे फिरौन की बेटी के पास ले गई और वह उसका बेटा बन गया। उसने यह कहते हुए उसका नाम मूसा रखा, "मैंने उसे पानी से बाहर निकाला।"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hi" altLang="ko-KR" sz="2800">
                <a:solidFill>
                  <a:schemeClr val="tx1">
                    <a:lumMod val="65000"/>
                    <a:lumOff val="35000"/>
                  </a:schemeClr>
                </a:solidFill>
              </a:rPr>
              <a:t>एक्सोदेस</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2:10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910371"/>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400">
                <a:solidFill>
                  <a:schemeClr val="tx1">
                    <a:lumMod val="65000"/>
                    <a:lumOff val="35000"/>
                  </a:schemeClr>
                </a:solidFill>
              </a:rPr>
              <a:t>परमेश्वर ने उन्हें अदन से बाहर निकाल दिया क्योंकि उन्होंने परमेश्वर की बात नहीं मानी।</a:t>
            </a:r>
          </a:p>
          <a:p>
            <a:r xmlns:a="http://schemas.openxmlformats.org/drawingml/2006/main">
              <a:rPr lang="hi" altLang="ko-KR" sz="2400">
                <a:solidFill>
                  <a:schemeClr val="tx1">
                    <a:lumMod val="65000"/>
                    <a:lumOff val="35000"/>
                  </a:schemeClr>
                </a:solidFill>
              </a:rPr>
              <a:t>उस समय से पाप जगत में आया।</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 y="0"/>
            <a:ext cx="8288030" cy="5859269"/>
          </a:xfrm>
          <a:prstGeom prst="rect">
            <a:avLst/>
          </a:prstGeom>
        </p:spPr>
      </p:pic>
    </p:spTree>
    <p:extLst>
      <p:ext uri="{BB962C8B-B14F-4D97-AF65-F5344CB8AC3E}">
        <p14:creationId xmlns:p14="http://schemas.microsoft.com/office/powerpoint/2010/main" val="2577293911"/>
      </p:ext>
    </p:extLst>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4000"/>
              <a:t>आज का </a:t>
            </a:r>
            <a:r xmlns:a="http://schemas.openxmlformats.org/drawingml/2006/main">
              <a:rPr lang="hi" altLang="ko-KR" sz="2800" b="1"/>
              <a:t>पाठ</a:t>
            </a:r>
            <a:endParaRPr xmlns:a="http://schemas.openxmlformats.org/drawingml/2006/main" lang="en-US" altLang="ko-KR" sz="4000" b="1"/>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3200">
                <a:solidFill>
                  <a:schemeClr val="tx1">
                    <a:lumMod val="65000"/>
                    <a:lumOff val="35000"/>
                  </a:schemeClr>
                </a:solidFill>
              </a:rPr>
              <a:t>पाप संसार में आया क्योंकि आदम और हव्वा ने परमेश्वर की आज्ञा का पालन नहीं किया।</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hi" altLang="ko-KR" sz="3200">
                <a:solidFill>
                  <a:schemeClr val="tx1">
                    <a:lumMod val="65000"/>
                    <a:lumOff val="35000"/>
                  </a:schemeClr>
                </a:solidFill>
              </a:rPr>
              <a:t>क्या मैं परमेश्वर के वचन का पालन करता हूँ?</a:t>
            </a:r>
          </a:p>
          <a:p>
            <a:pPr xmlns:a="http://schemas.openxmlformats.org/drawingml/2006/main" algn="ctr"/>
            <a:r xmlns:a="http://schemas.openxmlformats.org/drawingml/2006/main">
              <a:rPr lang="hi" altLang="ko-KR" sz="3200">
                <a:solidFill>
                  <a:schemeClr val="tx1">
                    <a:lumMod val="65000"/>
                    <a:lumOff val="35000"/>
                  </a:schemeClr>
                </a:solidFill>
              </a:rPr>
              <a:t>यदि मैं ईश्वर में विश्वास करता हूं, तो मुझे ईश्वर के वचन का पालन करना चाहिए।</a:t>
            </a:r>
          </a:p>
        </p:txBody>
      </p:sp>
    </p:spTree>
    <p:extLst>
      <p:ext uri="{BB962C8B-B14F-4D97-AF65-F5344CB8AC3E}">
        <p14:creationId xmlns:p14="http://schemas.microsoft.com/office/powerpoint/2010/main" val="3485308479"/>
      </p:ext>
    </p:extLst>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3200"/>
              <a:t>भगवान है?</a:t>
            </a:r>
            <a:r xmlns:a="http://schemas.openxmlformats.org/drawingml/2006/main">
              <a:rPr lang="h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solidFill>
                  <a:srgbClr val="C00000"/>
                </a:solidFill>
              </a:rPr>
              <a:t>ईश्वर..</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solidFill>
                  <a:schemeClr val="tx1">
                    <a:lumMod val="65000"/>
                    <a:lumOff val="35000"/>
                  </a:schemeClr>
                </a:solidFill>
              </a:rPr>
              <a:t>अवज्ञा को नापसंद करता है.</a:t>
            </a:r>
          </a:p>
          <a:p>
            <a:r xmlns:a="http://schemas.openxmlformats.org/drawingml/2006/main">
              <a:rPr lang="hi" altLang="ko-KR" sz="3600">
                <a:solidFill>
                  <a:schemeClr val="tx1">
                    <a:lumMod val="65000"/>
                    <a:lumOff val="35000"/>
                  </a:schemeClr>
                </a:solidFill>
              </a:rPr>
              <a:t>उस मनुष्य को आशीर्वाद देता है जो उसके वचन का पालन करता है।</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hi" altLang="ko-KR" sz="4000"/>
              <a:t>आज का</a:t>
            </a:r>
            <a:r xmlns:a="http://schemas.openxmlformats.org/drawingml/2006/main">
              <a:rPr lang="hi" altLang="en-US" sz="4000"/>
              <a:t> </a:t>
            </a:r>
            <a:r xmlns:a="http://schemas.openxmlformats.org/drawingml/2006/main">
              <a:rPr lang="hi" altLang="ko-KR" sz="4000"/>
              <a:t>शब्द</a:t>
            </a:r>
            <a:endParaRPr xmlns:a="http://schemas.openxmlformats.org/drawingml/2006/main" lang="ko-KR" altLang="en-US" sz="4000"/>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73782" y="2492896"/>
            <a:ext cx="8208912" cy="1200329"/>
          </a:xfrm>
          <a:prstGeom prst="rect">
            <a:avLst/>
          </a:prstGeom>
          <a:noFill/>
        </p:spPr>
        <p:txBody>
          <a:bodyPr wrap="square" rtlCol="0">
            <a:spAutoFit/>
          </a:bodyPr>
          <a:lstStyle/>
          <a:p>
            <a:r xmlns:a="http://schemas.openxmlformats.org/drawingml/2006/main">
              <a:rPr lang="hi" altLang="ko-KR" sz="3600">
                <a:solidFill>
                  <a:schemeClr val="tx1">
                    <a:lumMod val="65000"/>
                    <a:lumOff val="35000"/>
                  </a:schemeClr>
                </a:solidFill>
              </a:rPr>
              <a:t>शुरुआत में भगवान ने बनाया</a:t>
            </a:r>
          </a:p>
          <a:p>
            <a:r xmlns:a="http://schemas.openxmlformats.org/drawingml/2006/main">
              <a:rPr lang="hi" altLang="ko-KR" sz="3600">
                <a:solidFill>
                  <a:schemeClr val="tx1">
                    <a:lumMod val="65000"/>
                    <a:lumOff val="35000"/>
                  </a:schemeClr>
                </a:solidFill>
              </a:rPr>
              <a:t>स्वर्ग और पृथ्वी.</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54277" y="4932133"/>
            <a:ext cx="3850654" cy="523220"/>
          </a:xfrm>
          <a:prstGeom prst="rect">
            <a:avLst/>
          </a:prstGeom>
          <a:noFill/>
        </p:spPr>
        <p:txBody>
          <a:bodyPr wrap="square" rtlCol="0">
            <a:spAutoFit/>
          </a:bodyPr>
          <a:lstStyle/>
          <a:p>
            <a:pPr xmlns:a="http://schemas.openxmlformats.org/drawingml/2006/main" algn="ctr"/>
            <a:r xmlns:a="http://schemas.openxmlformats.org/drawingml/2006/main">
              <a:rPr lang="hi" altLang="ko-KR" sz="2800">
                <a:solidFill>
                  <a:schemeClr val="tx1">
                    <a:lumMod val="65000"/>
                    <a:lumOff val="35000"/>
                  </a:schemeClr>
                </a:solidFill>
              </a:rPr>
              <a:t>उत्पत्ति 1:1</a:t>
            </a:r>
          </a:p>
        </p:txBody>
      </p:sp>
    </p:spTree>
    <p:extLst>
      <p:ext uri="{BB962C8B-B14F-4D97-AF65-F5344CB8AC3E}">
        <p14:creationId xmlns:p14="http://schemas.microsoft.com/office/powerpoint/2010/main" val="223038097"/>
      </p:ext>
    </p:extLst>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hi" altLang="ko-KR" sz="4000">
                <a:solidFill>
                  <a:srgbClr val="FF0000"/>
                </a:solidFill>
              </a:rPr>
              <a:t>आज की प्रश्नोत्तरी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i" altLang="ko-KR" sz="3200">
                <a:solidFill>
                  <a:schemeClr val="tx1">
                    <a:lumMod val="65000"/>
                    <a:lumOff val="35000"/>
                  </a:schemeClr>
                </a:solidFill>
              </a:rPr>
              <a:t>परमेश्वर ने मानवजाति को क्या न खाने को कहा?</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i" altLang="en-US" sz="2800">
                <a:solidFill>
                  <a:schemeClr val="tx1">
                    <a:lumMod val="65000"/>
                    <a:lumOff val="35000"/>
                  </a:schemeClr>
                </a:solidFill>
              </a:rPr>
              <a:t>① </a:t>
            </a:r>
            <a:r xmlns:a="http://schemas.openxmlformats.org/drawingml/2006/main">
              <a:rPr lang="hi" altLang="ko-KR" sz="2800">
                <a:solidFill>
                  <a:schemeClr val="tx1">
                    <a:lumMod val="65000"/>
                    <a:lumOff val="35000"/>
                  </a:schemeClr>
                </a:solidFill>
              </a:rPr>
              <a:t>फल</a:t>
            </a:r>
            <a:r xmlns:a="http://schemas.openxmlformats.org/drawingml/2006/main">
              <a:rPr lang="hi"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i" altLang="en-US" sz="2800">
                <a:solidFill>
                  <a:schemeClr val="tx1">
                    <a:lumMod val="65000"/>
                    <a:lumOff val="35000"/>
                  </a:schemeClr>
                </a:solidFill>
              </a:rPr>
              <a:t>② </a:t>
            </a:r>
            <a:r xmlns:a="http://schemas.openxmlformats.org/drawingml/2006/main">
              <a:rPr lang="hi" altLang="ko-KR" sz="2800">
                <a:solidFill>
                  <a:schemeClr val="tx1">
                    <a:lumMod val="65000"/>
                    <a:lumOff val="35000"/>
                  </a:schemeClr>
                </a:solidFill>
              </a:rPr>
              <a:t>मांस</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i" altLang="en-US" sz="2800">
                <a:solidFill>
                  <a:schemeClr val="tx1">
                    <a:lumMod val="65000"/>
                    <a:lumOff val="35000"/>
                  </a:schemeClr>
                </a:solidFill>
              </a:rPr>
              <a:t>③ </a:t>
            </a:r>
            <a:r xmlns:a="http://schemas.openxmlformats.org/drawingml/2006/main">
              <a:rPr lang="hi" altLang="ko-KR" sz="2800">
                <a:solidFill>
                  <a:schemeClr val="tx1">
                    <a:lumMod val="65000"/>
                    <a:lumOff val="35000"/>
                  </a:schemeClr>
                </a:solidFill>
              </a:rPr>
              <a:t>सब्जी</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i" altLang="en-US" sz="2800">
                <a:solidFill>
                  <a:schemeClr val="dk1"/>
                </a:solidFill>
              </a:rPr>
              <a:t>④ </a:t>
            </a:r>
            <a:r xmlns:a="http://schemas.openxmlformats.org/drawingml/2006/main">
              <a:rPr lang="hi" altLang="ko-KR" sz="2800">
                <a:solidFill>
                  <a:schemeClr val="dk1"/>
                </a:solidFill>
              </a:rPr>
              <a:t>अच्छे और बुरे के ज्ञान का फल</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2003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i" altLang="en-US" sz="2800">
                <a:solidFill>
                  <a:srgbClr val="FF0000"/>
                </a:solidFill>
              </a:rPr>
              <a:t>④ </a:t>
            </a:r>
            <a:r xmlns:a="http://schemas.openxmlformats.org/drawingml/2006/main">
              <a:rPr lang="hi" altLang="ko-KR" sz="2800">
                <a:solidFill>
                  <a:srgbClr val="FF0000"/>
                </a:solidFill>
              </a:rPr>
              <a:t>अच्छे और बुरे के ज्ञान का फल</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4000">
                <a:solidFill>
                  <a:srgbClr val="FF0000"/>
                </a:solidFill>
              </a:rPr>
              <a:t>आज का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solidFill>
                  <a:schemeClr val="tx1">
                    <a:lumMod val="65000"/>
                    <a:lumOff val="35000"/>
                  </a:schemeClr>
                </a:solidFill>
              </a:rPr>
              <a:t>परमेश्वर ने मनुष्य को अपने स्वरूप के अनुसार उत्पन्न किया, परमेश्वर ने अपने स्वरूप के अनुसार उसे उत्पन्न किया;</a:t>
            </a:r>
          </a:p>
          <a:p>
            <a:r xmlns:a="http://schemas.openxmlformats.org/drawingml/2006/main">
              <a:rPr lang="hi" altLang="ko-KR" sz="3600">
                <a:solidFill>
                  <a:schemeClr val="tx1">
                    <a:lumMod val="65000"/>
                    <a:lumOff val="35000"/>
                  </a:schemeClr>
                </a:solidFill>
              </a:rPr>
              <a:t>नर और नारी करके उसने उन्हें उत्पन्न किया।</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i" altLang="ko-KR" sz="2800">
                <a:solidFill>
                  <a:schemeClr val="tx1">
                    <a:lumMod val="65000"/>
                    <a:lumOff val="35000"/>
                  </a:schemeClr>
                </a:solidFill>
              </a:rPr>
              <a:t>उत्पत्ति</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79072615"/>
      </p:ext>
    </p:extLst>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80831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b="1">
                <a:solidFill>
                  <a:schemeClr val="tx1">
                    <a:lumMod val="50000"/>
                    <a:lumOff val="50000"/>
                  </a:schemeClr>
                </a:solidFill>
              </a:rPr>
              <a:t>क्रमांक 3 परमेश्वर का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4000"/>
              <a:t>नूह ने ऊँचे पर्वत पर एक बड़ा जहाज (एक सन्दूक) बनाया</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16833"/>
            <a:ext cx="5090405" cy="3738336"/>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4000"/>
              <a:t>आज का</a:t>
            </a:r>
            <a:r xmlns:a="http://schemas.openxmlformats.org/drawingml/2006/main">
              <a:rPr lang="hi" altLang="en-US" sz="4000"/>
              <a:t> </a:t>
            </a:r>
            <a:r xmlns:a="http://schemas.openxmlformats.org/drawingml/2006/main">
              <a:rPr lang="hi" altLang="ko-KR" sz="4000"/>
              <a:t>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solidFill>
                  <a:schemeClr val="tx1">
                    <a:lumMod val="65000"/>
                    <a:lumOff val="35000"/>
                  </a:schemeClr>
                </a:solidFill>
              </a:rPr>
              <a:t>तब यहोवा ने नूह से कहा, तू अपने सारे परिवार समेत जहाज में जा, क्योंकि मैं ने इस पीढ़ी में तुझे धर्मी पाया है।</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i" altLang="ko-KR" sz="2800">
                <a:solidFill>
                  <a:schemeClr val="tx1">
                    <a:lumMod val="65000"/>
                    <a:lumOff val="35000"/>
                  </a:schemeClr>
                </a:solidFill>
              </a:rPr>
              <a:t>(उत्पत्ति 7:1)</a:t>
            </a:r>
            <a:endParaRPr xmlns:a="http://schemas.openxmlformats.org/drawingml/2006/main" lang="en-US" altLang="ko-KR"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301208"/>
            <a:ext cx="8963222"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i" altLang="ko-KR" sz="2800">
                <a:solidFill>
                  <a:schemeClr val="tx1">
                    <a:lumMod val="65000"/>
                    <a:lumOff val="35000"/>
                  </a:schemeClr>
                </a:solidFill>
              </a:rPr>
              <a:t>परमेश्वर ने देखा कि पृथ्वी पर सभी लोगों ने अपना आचरण भ्रष्ट कर लिया है। परमेश्‍वर ने नूह से कहा, “मैं लोगों और पृथ्वी दोनों को नष्ट कर दूँगा। पहाड़ पर एक बड़ा जहाज बनाओ!</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580769" y="-1"/>
            <a:ext cx="7982461" cy="5229201"/>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9"/>
          </a:xfrm>
          <a:prstGeom prst="rect">
            <a:avLst/>
          </a:prstGeom>
        </p:spPr>
      </p:pic>
      <p:sp>
        <p:nvSpPr>
          <p:cNvPr id="5" name="TextBox 4"/>
          <p:cNvSpPr txBox="1"/>
          <p:nvPr/>
        </p:nvSpPr>
        <p:spPr>
          <a:xfrm>
            <a:off x="73274" y="5787261"/>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800">
                <a:solidFill>
                  <a:schemeClr val="tx1">
                    <a:lumMod val="65000"/>
                    <a:lumOff val="35000"/>
                  </a:schemeClr>
                </a:solidFill>
              </a:rPr>
              <a:t>नूह ने परमेश्वर की आज्ञा के अनुसार पहाड़ पर एक जहाज बनाना शुरू किया। लोगों को लगा कि वह पागल है.</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800">
                <a:solidFill>
                  <a:schemeClr val="tx1">
                    <a:lumMod val="65000"/>
                    <a:lumOff val="35000"/>
                  </a:schemeClr>
                </a:solidFill>
              </a:rPr>
              <a:t>नूह ने परमेश्वर की आज्ञा के अनुसार नूह के 8 परिवार के सदस्यों के साथ हर प्रकार के प्राणी को जहाज में आने दिया।</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992" y="-11699"/>
            <a:ext cx="8335008"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800">
                <a:solidFill>
                  <a:schemeClr val="tx1">
                    <a:lumMod val="65000"/>
                    <a:lumOff val="35000"/>
                  </a:schemeClr>
                </a:solidFill>
              </a:rPr>
              <a:t>परमेश्‍वर के कहने के अनुसार चालीस दिन तक पृय्वी पर वर्षा होती रही।</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3" y="-28712"/>
            <a:ext cx="7641114" cy="5401928"/>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229200"/>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i" altLang="ko-KR" sz="2800">
                <a:solidFill>
                  <a:schemeClr val="tx1">
                    <a:lumMod val="65000"/>
                    <a:lumOff val="35000"/>
                  </a:schemeClr>
                </a:solidFill>
              </a:rPr>
              <a:t>अन्त में पृथ्वी जल से ढँक गयी। पृथ्वी पर चलने वाली प्रत्येक जीवित वस्तु मर गई। केवल नूह और जहाज़ में उसके साथ रहने वाले लोग ही बचे थे।</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349830" y="0"/>
            <a:ext cx="8444340" cy="5277356"/>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3200">
                <a:solidFill>
                  <a:srgbClr val="FF0000"/>
                </a:solidFill>
              </a:rPr>
              <a:t>आज का पाठ</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3200">
                <a:solidFill>
                  <a:schemeClr val="tx1">
                    <a:lumMod val="65000"/>
                    <a:lumOff val="35000"/>
                  </a:schemeClr>
                </a:solidFill>
              </a:rPr>
              <a:t>लोगों ने नूह की बात नहीं मानी जिसने उन्हें बड़ी बाढ़ से बचने का मौका दिया।</a:t>
            </a:r>
          </a:p>
          <a:p>
            <a:pPr xmlns:a="http://schemas.openxmlformats.org/drawingml/2006/main" algn="ctr"/>
            <a:r xmlns:a="http://schemas.openxmlformats.org/drawingml/2006/main">
              <a:rPr lang="hi" altLang="ko-KR" sz="3200">
                <a:solidFill>
                  <a:schemeClr val="tx1">
                    <a:lumMod val="65000"/>
                    <a:lumOff val="35000"/>
                  </a:schemeClr>
                </a:solidFill>
              </a:rPr>
              <a:t>उन्होंने केवल इतना कहा कि नूह पागल था</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hi" altLang="ko-KR" sz="3200">
                <a:solidFill>
                  <a:schemeClr val="tx1">
                    <a:lumMod val="65000"/>
                    <a:lumOff val="35000"/>
                  </a:schemeClr>
                </a:solidFill>
              </a:rPr>
              <a:t>जब आप मित्रों को सुसमाचार सुनाते हैं, तो हो सकता है वे आपकी बात ठीक से न सुनें।</a:t>
            </a:r>
          </a:p>
          <a:p>
            <a:pPr xmlns:a="http://schemas.openxmlformats.org/drawingml/2006/main" algn="ctr"/>
            <a:r xmlns:a="http://schemas.openxmlformats.org/drawingml/2006/main">
              <a:rPr lang="hi" altLang="ko-KR" sz="3200">
                <a:solidFill>
                  <a:schemeClr val="tx1">
                    <a:lumMod val="65000"/>
                    <a:lumOff val="35000"/>
                  </a:schemeClr>
                </a:solidFill>
              </a:rPr>
              <a:t>लेकिन, अंत में, उन्हें पता चलेगा कि परमेश्वर का वचन सत्य है।</a:t>
            </a:r>
          </a:p>
        </p:txBody>
      </p:sp>
    </p:spTree>
    <p:extLst>
      <p:ext uri="{BB962C8B-B14F-4D97-AF65-F5344CB8AC3E}">
        <p14:creationId xmlns:p14="http://schemas.microsoft.com/office/powerpoint/2010/main" val="3485308479"/>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p>
            <a:r xmlns:a="http://schemas.openxmlformats.org/drawingml/2006/main">
              <a:rPr lang="hi" altLang="ko-KR" sz="2800">
                <a:solidFill>
                  <a:schemeClr val="tx1">
                    <a:lumMod val="65000"/>
                    <a:lumOff val="35000"/>
                  </a:schemeClr>
                </a:solidFill>
              </a:rPr>
              <a:t>प्रारंभ में, सतह पर अंधकार छाया हुआ था।</a:t>
            </a:r>
          </a:p>
          <a:p>
            <a:r xmlns:a="http://schemas.openxmlformats.org/drawingml/2006/main">
              <a:rPr lang="hi" altLang="ko-KR" sz="2800">
                <a:solidFill>
                  <a:schemeClr val="tx1">
                    <a:lumMod val="65000"/>
                    <a:lumOff val="35000"/>
                  </a:schemeClr>
                </a:solidFill>
              </a:rPr>
              <a:t>वहां कोई आदमी नहीं था, कोई रोशनी नहीं थी. वहाँ कुछ भी नहीं था।</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847531"/>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3200"/>
              <a:t>ईश्वर ?</a:t>
            </a:r>
            <a:r xmlns:a="http://schemas.openxmlformats.org/drawingml/2006/main">
              <a:rPr lang="h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solidFill>
                  <a:srgbClr val="C00000"/>
                </a:solidFill>
              </a:rPr>
              <a:t>ईश्वर..</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solidFill>
                  <a:schemeClr val="tx1">
                    <a:lumMod val="65000"/>
                    <a:lumOff val="35000"/>
                  </a:schemeClr>
                </a:solidFill>
              </a:rPr>
              <a:t>परमेश्वर पाप से घृणा करता है और पाप का न्याय करता है।</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hi" altLang="ko-KR" sz="4000"/>
              <a:t>आज की प्रश्नोत्तरी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5718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i" altLang="ko-KR" sz="3200">
                <a:solidFill>
                  <a:schemeClr val="tx1">
                    <a:lumMod val="65000"/>
                    <a:lumOff val="35000"/>
                  </a:schemeClr>
                </a:solidFill>
              </a:rPr>
              <a:t>परमेश्वर ने नूह से क्या बनाने को कहा?</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i" altLang="en-US" sz="2800">
                <a:solidFill>
                  <a:schemeClr val="dk1"/>
                </a:solidFill>
              </a:rPr>
              <a:t>① </a:t>
            </a:r>
            <a:r xmlns:a="http://schemas.openxmlformats.org/drawingml/2006/main">
              <a:rPr lang="hi" altLang="ko-KR" sz="2800">
                <a:solidFill>
                  <a:schemeClr val="dk1"/>
                </a:solidFill>
              </a:rPr>
              <a:t>एक जहाज (एक सन्दूक)</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i" altLang="en-US" sz="2800">
                <a:solidFill>
                  <a:schemeClr val="tx1">
                    <a:lumMod val="65000"/>
                    <a:lumOff val="35000"/>
                  </a:schemeClr>
                </a:solidFill>
              </a:rPr>
              <a:t>② </a:t>
            </a:r>
            <a:r xmlns:a="http://schemas.openxmlformats.org/drawingml/2006/main">
              <a:rPr lang="hi" altLang="ko-KR" sz="2800">
                <a:solidFill>
                  <a:schemeClr val="tx1">
                    <a:lumMod val="65000"/>
                    <a:lumOff val="35000"/>
                  </a:schemeClr>
                </a:solidFill>
              </a:rPr>
              <a:t>एक कार</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431032"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i" altLang="en-US" sz="2800">
                <a:solidFill>
                  <a:schemeClr val="tx1">
                    <a:lumMod val="65000"/>
                    <a:lumOff val="35000"/>
                  </a:schemeClr>
                </a:solidFill>
              </a:rPr>
              <a:t>③ </a:t>
            </a:r>
            <a:r xmlns:a="http://schemas.openxmlformats.org/drawingml/2006/main">
              <a:rPr lang="hi" altLang="ko-KR" sz="2800">
                <a:solidFill>
                  <a:schemeClr val="tx1">
                    <a:lumMod val="65000"/>
                    <a:lumOff val="35000"/>
                  </a:schemeClr>
                </a:solidFill>
              </a:rPr>
              <a:t>एक घर</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i" altLang="en-US" sz="2800">
                <a:solidFill>
                  <a:schemeClr val="tx1">
                    <a:lumMod val="65000"/>
                    <a:lumOff val="35000"/>
                  </a:schemeClr>
                </a:solidFill>
              </a:rPr>
              <a:t>④ </a:t>
            </a:r>
            <a:r xmlns:a="http://schemas.openxmlformats.org/drawingml/2006/main">
              <a:rPr lang="hi" altLang="ko-KR" sz="2800">
                <a:solidFill>
                  <a:schemeClr val="tx1">
                    <a:lumMod val="65000"/>
                    <a:lumOff val="35000"/>
                  </a:schemeClr>
                </a:solidFill>
              </a:rPr>
              <a:t>एक बाइक</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i" altLang="en-US" sz="2800">
                <a:solidFill>
                  <a:srgbClr val="FF0000"/>
                </a:solidFill>
              </a:rPr>
              <a:t>① </a:t>
            </a:r>
            <a:r xmlns:a="http://schemas.openxmlformats.org/drawingml/2006/main">
              <a:rPr lang="hi" altLang="ko-KR" sz="2800">
                <a:solidFill>
                  <a:srgbClr val="FF0000"/>
                </a:solidFill>
              </a:rPr>
              <a:t>एक जहाज (एक सन्दूक)</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4000"/>
              <a:t>आज का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solidFill>
                  <a:schemeClr val="tx1">
                    <a:lumMod val="65000"/>
                    <a:lumOff val="35000"/>
                  </a:schemeClr>
                </a:solidFill>
              </a:rPr>
              <a:t>तब यहोवा ने नूह से कहा, तू अपने सारे परिवार समेत जहाज में जा, क्योंकि मैं ने इस पीढ़ी में तुझे धर्मी पाया है।</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i" altLang="ko-KR" sz="2800">
                <a:solidFill>
                  <a:schemeClr val="tx1">
                    <a:lumMod val="65000"/>
                    <a:lumOff val="35000"/>
                  </a:schemeClr>
                </a:solidFill>
              </a:rPr>
              <a:t>उत्पत्ति 7:1</a:t>
            </a:r>
          </a:p>
        </p:txBody>
      </p:sp>
    </p:spTree>
    <p:extLst>
      <p:ext uri="{BB962C8B-B14F-4D97-AF65-F5344CB8AC3E}">
        <p14:creationId xmlns:p14="http://schemas.microsoft.com/office/powerpoint/2010/main" val="1237184341"/>
      </p:ext>
    </p:extLst>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213918" y="1480138"/>
            <a:ext cx="3095395"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b="1">
                <a:solidFill>
                  <a:schemeClr val="tx1">
                    <a:lumMod val="50000"/>
                    <a:lumOff val="50000"/>
                  </a:schemeClr>
                </a:solidFill>
              </a:rPr>
              <a:t>क्रमांक 4 परमेश्वर का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4000"/>
              <a:t>इंद्रधनुष परमेश्वर की वाचा थी</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656"/>
            <a:ext cx="5090405" cy="3818608"/>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3600">
                <a:solidFill>
                  <a:srgbClr val="FF0000"/>
                </a:solidFill>
              </a:rPr>
              <a:t>आज का</a:t>
            </a:r>
            <a:r xmlns:a="http://schemas.openxmlformats.org/drawingml/2006/main">
              <a:rPr lang="hi" altLang="ko-KR" sz="4000">
                <a:solidFill>
                  <a:srgbClr val="FF0000"/>
                </a:solidFill>
              </a:rPr>
              <a:t> </a:t>
            </a:r>
            <a:r xmlns:a="http://schemas.openxmlformats.org/drawingml/2006/main">
              <a:rPr lang="hi" altLang="ko-KR" sz="3600">
                <a:solidFill>
                  <a:srgbClr val="FF0000"/>
                </a:solidFill>
              </a:rPr>
              <a:t>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solidFill>
                  <a:schemeClr val="tx1">
                    <a:lumMod val="65000"/>
                    <a:lumOff val="35000"/>
                  </a:schemeClr>
                </a:solidFill>
              </a:rPr>
              <a:t>जब भी बादलों में इंद्रधनुष दिखाई देगा, मैं उसे देखूंगा और भगवान और पृथ्वी पर सभी प्रकार के सभी जीवित प्राणियों के बीच की शाश्वत वाचा को याद करूंगा।"</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i" altLang="ko-KR" sz="2800">
                <a:solidFill>
                  <a:schemeClr val="tx1">
                    <a:lumMod val="65000"/>
                    <a:lumOff val="35000"/>
                  </a:schemeClr>
                </a:solidFill>
              </a:rPr>
              <a:t>उत्पत्ति</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9:16</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800">
                <a:solidFill>
                  <a:schemeClr val="tx1">
                    <a:lumMod val="65000"/>
                    <a:lumOff val="35000"/>
                  </a:schemeClr>
                </a:solidFill>
              </a:rPr>
              <a:t>सभी जीवित चीज़ें नष्ट हो गईं, केवल नूह और उसके साथ जहाज़ में रहने वाले लोग ही बचे थे।</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2" y="0"/>
            <a:ext cx="9135178" cy="5805264"/>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8"/>
          </a:xfrm>
          <a:prstGeom prst="rect">
            <a:avLst/>
          </a:prstGeom>
        </p:spPr>
      </p:pic>
      <p:sp>
        <p:nvSpPr>
          <p:cNvPr id="5" name="TextBox 4"/>
          <p:cNvSpPr txBox="1"/>
          <p:nvPr/>
        </p:nvSpPr>
        <p:spPr>
          <a:xfrm>
            <a:off x="73274" y="5787261"/>
            <a:ext cx="8963222"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800">
                <a:solidFill>
                  <a:schemeClr val="tx1">
                    <a:lumMod val="65000"/>
                    <a:lumOff val="35000"/>
                  </a:schemeClr>
                </a:solidFill>
              </a:rPr>
              <a:t>पृथ्वी पर 40 दिन तक वर्षा होती रही।</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85184"/>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i" altLang="ko-KR" sz="2800">
                <a:solidFill>
                  <a:schemeClr val="tx1">
                    <a:lumMod val="65000"/>
                    <a:lumOff val="35000"/>
                  </a:schemeClr>
                </a:solidFill>
              </a:rPr>
              <a:t>बारिश रुकने के बाद, नूह ने एक कबूतर उड़ाया।</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hi" altLang="ko-KR" sz="2800">
                <a:solidFill>
                  <a:schemeClr val="tx1">
                    <a:lumMod val="65000"/>
                    <a:lumOff val="35000"/>
                  </a:schemeClr>
                </a:solidFill>
              </a:rPr>
              <a:t>कबूतर अपनी चोंच में ताजा जैतून का पत्ता लेकर उसके पास लौट आया। नूह जानता था, “जल पृय्वी पर से घट गया!”</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808992" y="-11699"/>
            <a:ext cx="6931360" cy="4900163"/>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800">
                <a:solidFill>
                  <a:schemeClr val="tx1">
                    <a:lumMod val="65000"/>
                    <a:lumOff val="35000"/>
                  </a:schemeClr>
                </a:solidFill>
              </a:rPr>
              <a:t>नूह अपने परिवार के साथ बाहर आया, और परमेश्वर की आराधना की। "हमें नई दुनिया देने के लिए भगवान का शुक्रिया।"</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712"/>
            <a:ext cx="9144000"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445224"/>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i" altLang="ko-KR" sz="2800">
                <a:solidFill>
                  <a:schemeClr val="tx1">
                    <a:lumMod val="65000"/>
                    <a:lumOff val="35000"/>
                  </a:schemeClr>
                </a:solidFill>
              </a:rPr>
              <a:t>परमेश्वर ने उसे वाचा और आशीर्वाद के चिन्ह के रूप में एक इंद्रधनुष दिखाया। "नई दुनिया में खुशी से रहो!"</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9699" y="0"/>
            <a:ext cx="8758163" cy="5615959"/>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1384995"/>
          </a:xfrm>
          <a:prstGeom prst="rect">
            <a:avLst/>
          </a:prstGeom>
          <a:noFill/>
        </p:spPr>
        <p:txBody>
          <a:bodyPr wrap="square" rtlCol="0">
            <a:spAutoFit/>
          </a:bodyPr>
          <a:lstStyle/>
          <a:p>
            <a:r xmlns:a="http://schemas.openxmlformats.org/drawingml/2006/main">
              <a:rPr lang="hi" altLang="ko-KR" sz="2800">
                <a:solidFill>
                  <a:schemeClr val="tx1">
                    <a:lumMod val="65000"/>
                    <a:lumOff val="35000"/>
                  </a:schemeClr>
                </a:solidFill>
              </a:rPr>
              <a:t>भगवान ने कहा, "वहाँ प्रकाश हो,"</a:t>
            </a:r>
          </a:p>
          <a:p>
            <a:r xmlns:a="http://schemas.openxmlformats.org/drawingml/2006/main">
              <a:rPr lang="hi" altLang="ko-KR" sz="2800">
                <a:solidFill>
                  <a:schemeClr val="tx1">
                    <a:lumMod val="65000"/>
                    <a:lumOff val="35000"/>
                  </a:schemeClr>
                </a:solidFill>
              </a:rPr>
              <a:t>और वहाँ प्रकाश था.</a:t>
            </a:r>
          </a:p>
          <a:p>
            <a:endParaRPr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030085485"/>
      </p:ext>
    </p:extLst>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3200">
                <a:solidFill>
                  <a:srgbClr val="FF0000"/>
                </a:solidFill>
              </a:rPr>
              <a:t>आज का पाठ</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3200">
                <a:solidFill>
                  <a:schemeClr val="tx1">
                    <a:lumMod val="65000"/>
                    <a:lumOff val="35000"/>
                  </a:schemeClr>
                </a:solidFill>
              </a:rPr>
              <a:t>भगवान ने नूह और उसके परिवार को बचा लिया है।</a:t>
            </a:r>
          </a:p>
          <a:p>
            <a:pPr xmlns:a="http://schemas.openxmlformats.org/drawingml/2006/main" algn="ctr"/>
            <a:r xmlns:a="http://schemas.openxmlformats.org/drawingml/2006/main">
              <a:rPr lang="hi" altLang="ko-KR" sz="3200">
                <a:solidFill>
                  <a:schemeClr val="tx1">
                    <a:lumMod val="65000"/>
                    <a:lumOff val="35000"/>
                  </a:schemeClr>
                </a:solidFill>
              </a:rPr>
              <a:t>परमेश्वर ने वादा किया कि वह उन्हें आशीर्वाद देगा और उनके माध्यम से एक नई दुनिया बनायेगा।</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hi" altLang="ko-KR" sz="3200">
                <a:solidFill>
                  <a:schemeClr val="tx1">
                    <a:lumMod val="65000"/>
                    <a:lumOff val="35000"/>
                  </a:schemeClr>
                </a:solidFill>
              </a:rPr>
              <a:t>परमेश्वर ने भी हमें यीशु के द्वारा बचाया है।</a:t>
            </a:r>
          </a:p>
          <a:p>
            <a:pPr xmlns:a="http://schemas.openxmlformats.org/drawingml/2006/main" algn="ctr"/>
            <a:r xmlns:a="http://schemas.openxmlformats.org/drawingml/2006/main">
              <a:rPr lang="hi" altLang="ko-KR" sz="3200">
                <a:solidFill>
                  <a:schemeClr val="tx1">
                    <a:lumMod val="65000"/>
                    <a:lumOff val="35000"/>
                  </a:schemeClr>
                </a:solidFill>
              </a:rPr>
              <a:t>हमें विश्वास करना होगा कि भगवान हमारे माध्यम से अपनी नई दुनिया बनाएंगे।</a:t>
            </a:r>
          </a:p>
        </p:txBody>
      </p:sp>
    </p:spTree>
    <p:extLst>
      <p:ext uri="{BB962C8B-B14F-4D97-AF65-F5344CB8AC3E}">
        <p14:creationId xmlns:p14="http://schemas.microsoft.com/office/powerpoint/2010/main" val="3485308479"/>
      </p:ext>
    </p:extLst>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3200"/>
              <a:t>यहोवा परमेश्वर?</a:t>
            </a:r>
            <a:r xmlns:a="http://schemas.openxmlformats.org/drawingml/2006/main">
              <a:rPr lang="h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solidFill>
                  <a:srgbClr val="C00000"/>
                </a:solidFill>
              </a:rPr>
              <a:t>यहोवा परमेश्वर..</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solidFill>
                  <a:schemeClr val="tx1">
                    <a:lumMod val="65000"/>
                    <a:lumOff val="35000"/>
                  </a:schemeClr>
                </a:solidFill>
              </a:rPr>
              <a:t>यहोवा परमेश्वर हमारा पिता है जो अपने प्यारे बच्चों को बचाता है और बहुतायत से आशीर्वाद देता है जब हम उस पर विश्वास करते हैं।</a:t>
            </a:r>
          </a:p>
        </p:txBody>
      </p:sp>
    </p:spTree>
    <p:extLst>
      <p:ext uri="{BB962C8B-B14F-4D97-AF65-F5344CB8AC3E}">
        <p14:creationId xmlns:p14="http://schemas.microsoft.com/office/powerpoint/2010/main" val="3237399110"/>
      </p:ext>
    </p:extLst>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hi" altLang="ko-KR" sz="4000"/>
              <a:t>आज की प्रश्नोत्तरी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i" altLang="ko-KR" sz="3200">
                <a:solidFill>
                  <a:schemeClr val="tx1">
                    <a:lumMod val="65000"/>
                    <a:lumOff val="35000"/>
                  </a:schemeClr>
                </a:solidFill>
              </a:rPr>
              <a:t>पृथ्वी सूख गई है यह देखने के लिए नूह ने क्या भेजा?</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i" altLang="en-US" sz="2800">
                <a:solidFill>
                  <a:schemeClr val="tx1">
                    <a:lumMod val="65000"/>
                    <a:lumOff val="35000"/>
                  </a:schemeClr>
                </a:solidFill>
              </a:rPr>
              <a:t>① </a:t>
            </a:r>
            <a:r xmlns:a="http://schemas.openxmlformats.org/drawingml/2006/main">
              <a:rPr lang="hi" altLang="ko-KR" sz="2800">
                <a:solidFill>
                  <a:schemeClr val="tx1">
                    <a:lumMod val="65000"/>
                    <a:lumOff val="35000"/>
                  </a:schemeClr>
                </a:solidFill>
              </a:rPr>
              <a:t>ईगल</a:t>
            </a:r>
            <a:r xmlns:a="http://schemas.openxmlformats.org/drawingml/2006/main">
              <a:rPr lang="hi"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i" altLang="en-US" sz="2800">
                <a:solidFill>
                  <a:schemeClr val="tx1">
                    <a:lumMod val="65000"/>
                    <a:lumOff val="35000"/>
                  </a:schemeClr>
                </a:solidFill>
              </a:rPr>
              <a:t>② </a:t>
            </a:r>
            <a:r xmlns:a="http://schemas.openxmlformats.org/drawingml/2006/main">
              <a:rPr lang="hi" altLang="ko-KR" sz="2800">
                <a:solidFill>
                  <a:schemeClr val="tx1">
                    <a:lumMod val="65000"/>
                    <a:lumOff val="35000"/>
                  </a:schemeClr>
                </a:solidFill>
              </a:rPr>
              <a:t>गौरैया</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i" altLang="en-US" sz="2800">
                <a:solidFill>
                  <a:schemeClr val="dk1"/>
                </a:solidFill>
              </a:rPr>
              <a:t>③ </a:t>
            </a:r>
            <a:r xmlns:a="http://schemas.openxmlformats.org/drawingml/2006/main">
              <a:rPr lang="hi" altLang="ko-KR" sz="2800">
                <a:solidFill>
                  <a:schemeClr val="dk1"/>
                </a:solidFill>
              </a:rPr>
              <a:t>कबूतर</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i" altLang="en-US" sz="2800">
                <a:solidFill>
                  <a:schemeClr val="tx1">
                    <a:lumMod val="65000"/>
                    <a:lumOff val="35000"/>
                  </a:schemeClr>
                </a:solidFill>
              </a:rPr>
              <a:t>④ </a:t>
            </a:r>
            <a:r xmlns:a="http://schemas.openxmlformats.org/drawingml/2006/main">
              <a:rPr lang="hi" altLang="ko-KR" sz="2800">
                <a:solidFill>
                  <a:schemeClr val="tx1">
                    <a:lumMod val="65000"/>
                    <a:lumOff val="35000"/>
                  </a:schemeClr>
                </a:solidFill>
              </a:rPr>
              <a:t>बत्तख</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i" altLang="en-US" sz="2800">
                <a:solidFill>
                  <a:srgbClr val="FF0000"/>
                </a:solidFill>
              </a:rPr>
              <a:t>③ </a:t>
            </a:r>
            <a:r xmlns:a="http://schemas.openxmlformats.org/drawingml/2006/main">
              <a:rPr lang="hi" altLang="ko-KR" sz="2800">
                <a:solidFill>
                  <a:srgbClr val="FF0000"/>
                </a:solidFill>
              </a:rPr>
              <a:t>कबूतर</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3600"/>
              <a:t>आज का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solidFill>
                  <a:schemeClr val="tx1">
                    <a:lumMod val="65000"/>
                    <a:lumOff val="35000"/>
                  </a:schemeClr>
                </a:solidFill>
              </a:rPr>
              <a:t>जब भी बादलों में इंद्रधनुष दिखाई देगा, मैं उसे देखूंगा और भगवान और पृथ्वी पर सभी प्रकार के सभी जीवित प्राणियों के बीच की शाश्वत वाचा को याद करूंगा।"</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i" altLang="ko-KR" sz="2800">
                <a:solidFill>
                  <a:schemeClr val="tx1">
                    <a:lumMod val="65000"/>
                    <a:lumOff val="35000"/>
                  </a:schemeClr>
                </a:solidFill>
              </a:rPr>
              <a:t>उत्पत्ति</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9:16</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688359053"/>
      </p:ext>
    </p:extLst>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90182" y="1400842"/>
            <a:ext cx="286964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b="1">
                <a:solidFill>
                  <a:schemeClr val="tx1">
                    <a:lumMod val="50000"/>
                    <a:lumOff val="50000"/>
                  </a:schemeClr>
                </a:solidFill>
              </a:rPr>
              <a:t>पाँच नंबर</a:t>
            </a:r>
            <a:r xmlns:a="http://schemas.openxmlformats.org/drawingml/2006/main">
              <a:rPr lang="hi" altLang="en-US" b="1">
                <a:solidFill>
                  <a:schemeClr val="tx1">
                    <a:lumMod val="50000"/>
                    <a:lumOff val="50000"/>
                  </a:schemeClr>
                </a:solidFill>
              </a:rPr>
              <a:t> </a:t>
            </a:r>
            <a:r xmlns:a="http://schemas.openxmlformats.org/drawingml/2006/main">
              <a:rPr lang="hi" altLang="ko-KR" b="1">
                <a:solidFill>
                  <a:schemeClr val="tx1">
                    <a:lumMod val="50000"/>
                    <a:lumOff val="50000"/>
                  </a:schemeClr>
                </a:solidFill>
              </a:rPr>
              <a:t/>
            </a:r>
            <a:r xmlns:a="http://schemas.openxmlformats.org/drawingml/2006/main">
              <a:rPr lang="hi" altLang="en-US" b="1">
                <a:solidFill>
                  <a:schemeClr val="tx1">
                    <a:lumMod val="50000"/>
                    <a:lumOff val="50000"/>
                  </a:schemeClr>
                </a:solidFill>
              </a:rPr>
              <a:t> </a:t>
            </a:r>
            <a:r xmlns:a="http://schemas.openxmlformats.org/drawingml/2006/main">
              <a:rPr lang="hi" altLang="ko-KR" b="1">
                <a:solidFill>
                  <a:schemeClr val="tx1">
                    <a:lumMod val="50000"/>
                    <a:lumOff val="50000"/>
                  </a:schemeClr>
                </a:solidFill>
              </a:rPr>
              <a:t>शब्द</a:t>
            </a:r>
            <a:r xmlns:a="http://schemas.openxmlformats.org/drawingml/2006/main">
              <a:rPr lang="hi" altLang="en-US" b="1">
                <a:solidFill>
                  <a:schemeClr val="tx1">
                    <a:lumMod val="50000"/>
                    <a:lumOff val="50000"/>
                  </a:schemeClr>
                </a:solidFill>
              </a:rPr>
              <a:t> </a:t>
            </a:r>
            <a:r xmlns:a="http://schemas.openxmlformats.org/drawingml/2006/main">
              <a:rPr lang="hi" altLang="ko-KR" b="1">
                <a:solidFill>
                  <a:schemeClr val="tx1">
                    <a:lumMod val="50000"/>
                    <a:lumOff val="50000"/>
                  </a:schemeClr>
                </a:solidFill>
              </a:rPr>
              <a:t>का</a:t>
            </a:r>
            <a:r xmlns:a="http://schemas.openxmlformats.org/drawingml/2006/main">
              <a:rPr lang="hi" altLang="en-US" b="1">
                <a:solidFill>
                  <a:schemeClr val="tx1">
                    <a:lumMod val="50000"/>
                    <a:lumOff val="50000"/>
                  </a:schemeClr>
                </a:solidFill>
              </a:rPr>
              <a:t> </a:t>
            </a:r>
            <a:r xmlns:a="http://schemas.openxmlformats.org/drawingml/2006/main">
              <a:rPr lang="hi" altLang="ko-KR" b="1">
                <a:solidFill>
                  <a:schemeClr val="tx1">
                    <a:lumMod val="50000"/>
                    <a:lumOff val="50000"/>
                  </a:schemeClr>
                </a:solidFill>
              </a:rPr>
              <a:t>ईश्वर</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3600"/>
              <a:t>जिन लोगों ने निर्माण किया</a:t>
            </a:r>
          </a:p>
          <a:p>
            <a:pPr xmlns:a="http://schemas.openxmlformats.org/drawingml/2006/main" algn="ctr"/>
            <a:r xmlns:a="http://schemas.openxmlformats.org/drawingml/2006/main">
              <a:rPr lang="hi" altLang="ko-KR" sz="3600"/>
              <a:t>बाबेल की मीनार</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descr="http://blogcdn.sharefaith.com/wp-content/uploads/2014/10/Lesson-5-TowerofBabel-4.jp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119252" y="1412776"/>
            <a:ext cx="5023466" cy="482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4000">
                <a:solidFill>
                  <a:srgbClr val="FF0000"/>
                </a:solidFill>
              </a:rPr>
              <a:t>आज का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352928"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solidFill>
                  <a:schemeClr val="tx1">
                    <a:lumMod val="65000"/>
                    <a:lumOff val="35000"/>
                  </a:schemeClr>
                </a:solidFill>
              </a:rPr>
              <a:t>इसीलिए इसे बाबेल कहा गया--क्योंकि वहाँ यहोवा ने भ्रमित किया था</a:t>
            </a:r>
          </a:p>
          <a:p>
            <a:r xmlns:a="http://schemas.openxmlformats.org/drawingml/2006/main">
              <a:rPr lang="hi" altLang="ko-KR" sz="3600">
                <a:solidFill>
                  <a:schemeClr val="tx1">
                    <a:lumMod val="65000"/>
                    <a:lumOff val="35000"/>
                  </a:schemeClr>
                </a:solidFill>
              </a:rPr>
              <a:t>सारी दुनिया की भाषा. वहाँ से यहोवा ने उन्हें तितर-बितर कर दिया</a:t>
            </a:r>
          </a:p>
          <a:p>
            <a:r xmlns:a="http://schemas.openxmlformats.org/drawingml/2006/main">
              <a:rPr lang="hi" altLang="ko-KR" sz="3600">
                <a:solidFill>
                  <a:schemeClr val="tx1">
                    <a:lumMod val="65000"/>
                    <a:lumOff val="35000"/>
                  </a:schemeClr>
                </a:solidFill>
              </a:rPr>
              <a:t>सारी पृथ्वी के ऊपर.</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i" altLang="ko-KR" sz="2800">
                <a:solidFill>
                  <a:schemeClr val="tx1">
                    <a:lumMod val="65000"/>
                    <a:lumOff val="35000"/>
                  </a:schemeClr>
                </a:solidFill>
              </a:rPr>
              <a:t>उत्पत्ति</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11:9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800">
                <a:solidFill>
                  <a:schemeClr val="tx1">
                    <a:lumMod val="65000"/>
                    <a:lumOff val="35000"/>
                  </a:schemeClr>
                </a:solidFill>
              </a:rPr>
              <a:t>लोग परमेश्वर से भी महान और अधिक प्रसिद्ध होना चाहते थे। इसलिए, उन्होंने एक ऊंचा टावर बनाना शुरू कर दिया।</a:t>
            </a:r>
          </a:p>
        </p:txBody>
      </p:sp>
      <p:pic>
        <p:nvPicPr>
          <p:cNvPr id="1026" name="Picture 2" descr="http://blogcdn.sharefaith.com/wp-content/uploads/2014/10/Lesson-5-TowerofBabel-4.jp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694872"/>
      </p:ext>
    </p:extLst>
  </p:cSld>
  <p:clrMapOvr>
    <a:masterClrMapping/>
  </p:clrMapOvr>
  <p:transition/>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800">
                <a:solidFill>
                  <a:schemeClr val="tx1">
                    <a:lumMod val="65000"/>
                    <a:lumOff val="35000"/>
                  </a:schemeClr>
                </a:solidFill>
              </a:rPr>
              <a:t>इस प्रकार, वे पूरी तरह से टावर का निर्माण कर रहे थे।</a:t>
            </a:r>
          </a:p>
          <a:p>
            <a:r xmlns:a="http://schemas.openxmlformats.org/drawingml/2006/main">
              <a:rPr lang="hi" altLang="ko-KR" sz="2800">
                <a:solidFill>
                  <a:schemeClr val="tx1">
                    <a:lumMod val="65000"/>
                    <a:lumOff val="35000"/>
                  </a:schemeClr>
                </a:solidFill>
              </a:rPr>
              <a:t>“आइए हम खुद को दुनिया के सामने दिखाएं। हम बहुत महान हैं!”</a:t>
            </a:r>
            <a:endParaRPr xmlns:a="http://schemas.openxmlformats.org/drawingml/2006/main" lang="ko-KR" altLang="en-US" sz="2800">
              <a:solidFill>
                <a:schemeClr val="tx1">
                  <a:lumMod val="65000"/>
                  <a:lumOff val="35000"/>
                </a:schemeClr>
              </a:solidFill>
            </a:endParaRPr>
          </a:p>
        </p:txBody>
      </p:sp>
      <p:pic>
        <p:nvPicPr>
          <p:cNvPr id="2050" name="Picture 2" descr="http://www.freebibleimages.org/storydata/illustrations/FB_Tower_Babel/overview_images/002-tower-babel.jpg?133898658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085485"/>
      </p:ext>
    </p:extLst>
  </p:cSld>
  <p:clrMapOvr>
    <a:masterClrMapping/>
  </p:clrMapOvr>
  <p:transition/>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2800">
                <a:solidFill>
                  <a:schemeClr val="tx1">
                    <a:lumMod val="65000"/>
                    <a:lumOff val="35000"/>
                  </a:schemeClr>
                </a:solidFill>
              </a:rPr>
              <a:t>हालाँकि, जब परमेश्वर ने उनका अहंकार देखा, तो उसने उनकी भाषा में गड़बड़ी कर दी ताकि वे एक-दूसरे को न समझ सकें।</a:t>
            </a:r>
            <a:endParaRPr xmlns:a="http://schemas.openxmlformats.org/drawingml/2006/main" lang="ko-KR" altLang="en-US" sz="2800">
              <a:solidFill>
                <a:schemeClr val="tx1">
                  <a:lumMod val="65000"/>
                  <a:lumOff val="35000"/>
                </a:schemeClr>
              </a:solidFill>
            </a:endParaRPr>
          </a:p>
        </p:txBody>
      </p:sp>
      <p:pic>
        <p:nvPicPr>
          <p:cNvPr id="3074" name="Picture 2"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l="49579" t="28896" r="-1793" b="1484"/>
          <a:stretch>
            <a:fillRect/>
          </a:stretch>
        </p:blipFill>
        <p:spPr bwMode="auto">
          <a:xfrm>
            <a:off x="179512" y="476672"/>
            <a:ext cx="5688632" cy="532859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t="9205" r="51670" b="14080"/>
          <a:stretch>
            <a:fillRect/>
          </a:stretch>
        </p:blipFill>
        <p:spPr bwMode="auto">
          <a:xfrm>
            <a:off x="6012160" y="404664"/>
            <a:ext cx="2661415" cy="36724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rot="771631">
            <a:off x="4710636" y="2167154"/>
            <a:ext cx="557690" cy="9233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5400" b="1">
                <a:solidFill>
                  <a:srgbClr val="C00000"/>
                </a:solidFill>
              </a:rPr>
              <a:t>?</a:t>
            </a:r>
            <a:endParaRPr xmlns:a="http://schemas.openxmlformats.org/drawingml/2006/main" lang="ko-KR" altLang="en-US" sz="2800" b="1">
              <a:solidFill>
                <a:srgbClr val="C00000"/>
              </a:solidFill>
            </a:endParaRPr>
          </a:p>
        </p:txBody>
      </p:sp>
      <p:sp>
        <p:nvSpPr>
          <p:cNvPr id="7" name="TextBox 6"/>
          <p:cNvSpPr txBox="1"/>
          <p:nvPr/>
        </p:nvSpPr>
        <p:spPr>
          <a:xfrm rot="2988010">
            <a:off x="4934229" y="2489605"/>
            <a:ext cx="557690"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4000" b="1">
                <a:solidFill>
                  <a:srgbClr val="C00000"/>
                </a:solidFill>
              </a:rPr>
              <a:t>?</a:t>
            </a:r>
            <a:endParaRPr xmlns:a="http://schemas.openxmlformats.org/drawingml/2006/main" lang="ko-KR" altLang="en-US" b="1">
              <a:solidFill>
                <a:srgbClr val="C00000"/>
              </a:solidFill>
            </a:endParaRPr>
          </a:p>
        </p:txBody>
      </p:sp>
      <p:pic>
        <p:nvPicPr>
          <p:cNvPr id="3078" name="Picture 6" descr="http://www.timelinecoverbanner.com/cliparts/wp-content/digital-scrapbooking/angry-emoticon.jp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74219" y="2515471"/>
            <a:ext cx="422974" cy="356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147376"/>
      </p:ext>
    </p:extLst>
  </p:cSld>
  <p:clrMapOvr>
    <a:masterClrMapping/>
  </p:clrMapOvr>
  <p:transition/>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13176"/>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i" altLang="ko-KR" sz="2800">
                <a:solidFill>
                  <a:schemeClr val="tx1">
                    <a:lumMod val="65000"/>
                    <a:lumOff val="35000"/>
                  </a:schemeClr>
                </a:solidFill>
              </a:rPr>
              <a:t>चूँकि वे एक-दूसरे को समझ नहीं पाते थे, इसलिए वे एक साथ काम नहीं कर पाते थे। आख़िरकार, वे पृथ्वी पर बिखर गये। अभी तक विश्व की भाषाएँ एक-दूसरे से भिन्न हैं।</a:t>
            </a:r>
            <a:endParaRPr xmlns:a="http://schemas.openxmlformats.org/drawingml/2006/main" lang="en-US" altLang="ko-KR" sz="2800">
              <a:solidFill>
                <a:schemeClr val="tx1">
                  <a:lumMod val="65000"/>
                  <a:lumOff val="35000"/>
                </a:schemeClr>
              </a:solidFill>
            </a:endParaRPr>
          </a:p>
        </p:txBody>
      </p:sp>
      <p:pic>
        <p:nvPicPr>
          <p:cNvPr id="4098" name="Picture 2" descr="http://www.lausti.com/articles/internet/languages.jpg"/>
          <p:cNvPicPr>
            <a:picLocks noChangeAspect="1" noChangeArrowheads="1"/>
          </p:cNvPicPr>
          <p:nvPr/>
        </p:nvPicPr>
        <p:blipFill>
          <a:blip r:embed="rId2"/>
          <a:stretch>
            <a:fillRect/>
          </a:stretch>
        </p:blipFill>
        <p:spPr>
          <a:xfrm>
            <a:off x="251520" y="0"/>
            <a:ext cx="8136904" cy="5086432"/>
          </a:xfrm>
          <a:prstGeom prst="rect">
            <a:avLst/>
          </a:prstGeom>
          <a:noFill/>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p>
            <a:r xmlns:a="http://schemas.openxmlformats.org/drawingml/2006/main">
              <a:rPr lang="hi" altLang="ko-KR" sz="2800">
                <a:solidFill>
                  <a:schemeClr val="tx1">
                    <a:lumMod val="65000"/>
                    <a:lumOff val="35000"/>
                  </a:schemeClr>
                </a:solidFill>
              </a:rPr>
              <a:t>पहले दिन, परमेश्वर ने उजियाले को अन्धकार से अलग कर दिया। उसने छः दिन में सारी दुनिया बनाई।</a:t>
            </a:r>
            <a:endParaRPr xmlns:a="http://schemas.openxmlformats.org/drawingml/2006/main" lang="ko-KR" altLang="en-US" sz="2800">
              <a:solidFill>
                <a:schemeClr val="tx1">
                  <a:lumMod val="65000"/>
                  <a:lumOff val="35000"/>
                </a:schemeClr>
              </a:solidFill>
            </a:endParaRPr>
          </a:p>
        </p:txBody>
      </p:sp>
      <p:sp>
        <p:nvSpPr>
          <p:cNvPr id="5" name="타원 4"/>
          <p:cNvSpPr/>
          <p:nvPr/>
        </p:nvSpPr>
        <p:spPr>
          <a:xfrm>
            <a:off x="1115616" y="3645024"/>
            <a:ext cx="1584176" cy="1034239"/>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타원 5"/>
          <p:cNvSpPr/>
          <p:nvPr/>
        </p:nvSpPr>
        <p:spPr>
          <a:xfrm>
            <a:off x="395536" y="836712"/>
            <a:ext cx="1008112" cy="10081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p:cNvSpPr/>
          <p:nvPr/>
        </p:nvSpPr>
        <p:spPr>
          <a:xfrm>
            <a:off x="827584" y="1124744"/>
            <a:ext cx="1008112" cy="100811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이중 물결 7"/>
          <p:cNvSpPr/>
          <p:nvPr/>
        </p:nvSpPr>
        <p:spPr>
          <a:xfrm>
            <a:off x="1115616"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이중 물결 8"/>
          <p:cNvSpPr/>
          <p:nvPr/>
        </p:nvSpPr>
        <p:spPr>
          <a:xfrm>
            <a:off x="1907704"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순서도: 지연 9"/>
          <p:cNvSpPr/>
          <p:nvPr/>
        </p:nvSpPr>
        <p:spPr>
          <a:xfrm rot="16200000">
            <a:off x="3131840" y="908721"/>
            <a:ext cx="648072" cy="1224136"/>
          </a:xfrm>
          <a:prstGeom prst="flowChartDelay">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이중 물결 10"/>
          <p:cNvSpPr/>
          <p:nvPr/>
        </p:nvSpPr>
        <p:spPr>
          <a:xfrm>
            <a:off x="2843808" y="1628801"/>
            <a:ext cx="1224136"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 name="Picture 2" descr="http://fc00.deviantart.net/fs70/i/2012/078/0/b/tree_55_png_hq_by_gd08-d4t88oe.png"/>
          <p:cNvPicPr>
            <a:picLocks noChangeAspect="1" noChangeArrowheads="1"/>
          </p:cNvPicPr>
          <p:nvPr/>
        </p:nvPicPr>
        <p:blipFill>
          <a:blip r:embed="rId2"/>
          <a:stretch>
            <a:fillRect/>
          </a:stretch>
        </p:blipFill>
        <p:spPr bwMode="auto">
          <a:xfrm>
            <a:off x="2915816" y="437808"/>
            <a:ext cx="594492" cy="974968"/>
          </a:xfrm>
          <a:prstGeom prst="rect">
            <a:avLst/>
          </a:prstGeom>
          <a:noFill/>
        </p:spPr>
      </p:pic>
      <p:pic>
        <p:nvPicPr>
          <p:cNvPr id="13" name="Picture 2" descr="http://fc00.deviantart.net/fs70/i/2012/078/0/b/tree_55_png_hq_by_gd08-d4t88oe.png"/>
          <p:cNvPicPr>
            <a:picLocks noChangeAspect="1" noChangeArrowheads="1"/>
          </p:cNvPicPr>
          <p:nvPr/>
        </p:nvPicPr>
        <p:blipFill>
          <a:blip r:embed="rId3"/>
          <a:stretch>
            <a:fillRect/>
          </a:stretch>
        </p:blipFill>
        <p:spPr bwMode="auto">
          <a:xfrm>
            <a:off x="3419872" y="836712"/>
            <a:ext cx="370084" cy="606938"/>
          </a:xfrm>
          <a:prstGeom prst="rect">
            <a:avLst/>
          </a:prstGeom>
          <a:noFill/>
        </p:spPr>
      </p:pic>
      <p:pic>
        <p:nvPicPr>
          <p:cNvPr id="14" name="Picture 4" descr="http://us.cdn1.123rf.com/168nwm/yayayoy/yayayoy1009/yayayoy100900042/7821303-sun-moon-star-and-cloud-set.jpg"/>
          <p:cNvPicPr>
            <a:picLocks noChangeAspect="1" noChangeArrowheads="1"/>
          </p:cNvPicPr>
          <p:nvPr/>
        </p:nvPicPr>
        <p:blipFill>
          <a:blip r:embed="rId4"/>
          <a:stretch>
            <a:fillRect/>
          </a:stretch>
        </p:blipFill>
        <p:spPr bwMode="auto">
          <a:xfrm>
            <a:off x="3750804" y="3212976"/>
            <a:ext cx="1973324" cy="1800200"/>
          </a:xfrm>
          <a:prstGeom prst="rect">
            <a:avLst/>
          </a:prstGeom>
          <a:noFill/>
        </p:spPr>
      </p:pic>
      <p:pic>
        <p:nvPicPr>
          <p:cNvPr id="15" name="Picture 6" descr="http://www.tuohoo.com/photo/Cartoon-Icon/twitter-bird-4_%5bfreeiconsweb.net%5d_23853.png"/>
          <p:cNvPicPr>
            <a:picLocks noChangeAspect="1" noChangeArrowheads="1"/>
          </p:cNvPicPr>
          <p:nvPr/>
        </p:nvPicPr>
        <p:blipFill>
          <a:blip r:embed="rId5"/>
          <a:srcRect t="23256" b="23256"/>
          <a:stretch>
            <a:fillRect/>
          </a:stretch>
        </p:blipFill>
        <p:spPr bwMode="auto">
          <a:xfrm>
            <a:off x="5004048" y="764704"/>
            <a:ext cx="1296144" cy="693286"/>
          </a:xfrm>
          <a:prstGeom prst="rect">
            <a:avLst/>
          </a:prstGeom>
          <a:noFill/>
        </p:spPr>
      </p:pic>
      <p:pic>
        <p:nvPicPr>
          <p:cNvPr id="16" name="Picture 8" descr="http://fc01.deviantart.net/fs71/f/2011/298/6/5/pez___fish_png_by_ivettecaro-d4dxuvf.png"/>
          <p:cNvPicPr>
            <a:picLocks noChangeAspect="1" noChangeArrowheads="1"/>
          </p:cNvPicPr>
          <p:nvPr/>
        </p:nvPicPr>
        <p:blipFill>
          <a:blip r:embed="rId6"/>
          <a:srcRect t="10080" b="11801"/>
          <a:stretch>
            <a:fillRect/>
          </a:stretch>
        </p:blipFill>
        <p:spPr bwMode="auto">
          <a:xfrm flipH="1">
            <a:off x="5652120" y="1340768"/>
            <a:ext cx="1152128" cy="1012534"/>
          </a:xfrm>
          <a:prstGeom prst="rect">
            <a:avLst/>
          </a:prstGeom>
          <a:noFill/>
        </p:spPr>
      </p:pic>
      <p:pic>
        <p:nvPicPr>
          <p:cNvPr id="17" name="Picture 10" descr="http://www.fordesigner.com/imguploads/Image/cjbc/zcool/png20080526/1211812556.png"/>
          <p:cNvPicPr>
            <a:picLocks noChangeAspect="1" noChangeArrowheads="1"/>
          </p:cNvPicPr>
          <p:nvPr/>
        </p:nvPicPr>
        <p:blipFill>
          <a:blip r:embed="rId7"/>
          <a:stretch>
            <a:fillRect/>
          </a:stretch>
        </p:blipFill>
        <p:spPr bwMode="auto">
          <a:xfrm>
            <a:off x="6516216" y="3717032"/>
            <a:ext cx="1348408" cy="1348408"/>
          </a:xfrm>
          <a:prstGeom prst="rect">
            <a:avLst/>
          </a:prstGeom>
          <a:noFill/>
        </p:spPr>
      </p:pic>
      <p:pic>
        <p:nvPicPr>
          <p:cNvPr id="18" name="Picture 12" descr="http://sc.admin5.com/uploads/allimg/100203/100ZT348-0.png"/>
          <p:cNvPicPr>
            <a:picLocks noChangeAspect="1" noChangeArrowheads="1"/>
          </p:cNvPicPr>
          <p:nvPr/>
        </p:nvPicPr>
        <p:blipFill>
          <a:blip r:embed="rId8"/>
          <a:stretch>
            <a:fillRect/>
          </a:stretch>
        </p:blipFill>
        <p:spPr bwMode="auto">
          <a:xfrm flipH="1">
            <a:off x="7596336" y="3573016"/>
            <a:ext cx="1231337" cy="1296144"/>
          </a:xfrm>
          <a:prstGeom prst="rect">
            <a:avLst/>
          </a:prstGeom>
          <a:noFill/>
        </p:spPr>
      </p:pic>
      <p:sp>
        <p:nvSpPr>
          <p:cNvPr id="19" name="타원 18"/>
          <p:cNvSpPr/>
          <p:nvPr/>
        </p:nvSpPr>
        <p:spPr>
          <a:xfrm>
            <a:off x="7308304" y="3356992"/>
            <a:ext cx="495347"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막힌 원호 19"/>
          <p:cNvSpPr/>
          <p:nvPr/>
        </p:nvSpPr>
        <p:spPr>
          <a:xfrm>
            <a:off x="7380312"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sp>
        <p:nvSpPr>
          <p:cNvPr id="21" name="막힌 원호 20"/>
          <p:cNvSpPr/>
          <p:nvPr/>
        </p:nvSpPr>
        <p:spPr>
          <a:xfrm>
            <a:off x="7596336"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2" name="직선 연결선 21"/>
          <p:cNvCxnSpPr/>
          <p:nvPr/>
        </p:nvCxnSpPr>
        <p:spPr>
          <a:xfrm flipH="1">
            <a:off x="7570209" y="3869757"/>
            <a:ext cx="0" cy="504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직선 연결선 22"/>
          <p:cNvCxnSpPr/>
          <p:nvPr/>
        </p:nvCxnSpPr>
        <p:spPr>
          <a:xfrm>
            <a:off x="7380312" y="3861048"/>
            <a:ext cx="198281" cy="2330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막힌 원호 23"/>
          <p:cNvSpPr/>
          <p:nvPr/>
        </p:nvSpPr>
        <p:spPr>
          <a:xfrm flipV="1">
            <a:off x="7504574" y="3645024"/>
            <a:ext cx="135632" cy="153375"/>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5" name="직선 연결선 24"/>
          <p:cNvCxnSpPr/>
          <p:nvPr/>
        </p:nvCxnSpPr>
        <p:spPr>
          <a:xfrm>
            <a:off x="1475656" y="2348880"/>
            <a:ext cx="360040" cy="11521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flipH="1">
            <a:off x="2267744" y="2348880"/>
            <a:ext cx="864096" cy="11605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a:xfrm>
            <a:off x="3563888" y="2276872"/>
            <a:ext cx="720080" cy="10081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flipH="1">
            <a:off x="4932040" y="2132856"/>
            <a:ext cx="720080" cy="13045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a:xfrm>
            <a:off x="6588224" y="2420888"/>
            <a:ext cx="576064" cy="1080120"/>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59632"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hi" altLang="ko-KR" sz="4000" b="1">
                <a:solidFill>
                  <a:srgbClr val="FF0000"/>
                </a:solidFill>
              </a:rPr>
              <a:t>1</a:t>
            </a:r>
            <a:endParaRPr xmlns:a="http://schemas.openxmlformats.org/drawingml/2006/main" lang="ko-KR" altLang="en-US" sz="4000" b="1">
              <a:solidFill>
                <a:srgbClr val="FF0000"/>
              </a:solidFill>
            </a:endParaRPr>
          </a:p>
        </p:txBody>
      </p:sp>
      <p:sp>
        <p:nvSpPr>
          <p:cNvPr id="31" name="TextBox 30"/>
          <p:cNvSpPr txBox="1"/>
          <p:nvPr/>
        </p:nvSpPr>
        <p:spPr>
          <a:xfrm>
            <a:off x="2123728" y="4653136"/>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hi" altLang="ko-KR" sz="4000" b="1">
                <a:solidFill>
                  <a:srgbClr val="FF0000"/>
                </a:solidFill>
              </a:rPr>
              <a:t>2</a:t>
            </a:r>
            <a:endParaRPr xmlns:a="http://schemas.openxmlformats.org/drawingml/2006/main" lang="ko-KR" altLang="en-US" sz="4000" b="1">
              <a:solidFill>
                <a:srgbClr val="FF0000"/>
              </a:solidFill>
            </a:endParaRPr>
          </a:p>
        </p:txBody>
      </p:sp>
      <p:sp>
        <p:nvSpPr>
          <p:cNvPr id="32" name="TextBox 31"/>
          <p:cNvSpPr txBox="1"/>
          <p:nvPr/>
        </p:nvSpPr>
        <p:spPr>
          <a:xfrm>
            <a:off x="3707904"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hi" altLang="ko-KR" sz="4000" b="1">
                <a:solidFill>
                  <a:srgbClr val="FF0000"/>
                </a:solidFill>
              </a:rPr>
              <a:t>3</a:t>
            </a:r>
            <a:endParaRPr xmlns:a="http://schemas.openxmlformats.org/drawingml/2006/main" lang="ko-KR" altLang="en-US" sz="4000" b="1">
              <a:solidFill>
                <a:srgbClr val="FF0000"/>
              </a:solidFill>
            </a:endParaRPr>
          </a:p>
        </p:txBody>
      </p:sp>
      <p:sp>
        <p:nvSpPr>
          <p:cNvPr id="33" name="TextBox 32"/>
          <p:cNvSpPr txBox="1"/>
          <p:nvPr/>
        </p:nvSpPr>
        <p:spPr>
          <a:xfrm>
            <a:off x="5148064" y="4665330"/>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hi" altLang="ko-KR" sz="4000" b="1">
                <a:solidFill>
                  <a:srgbClr val="FF0000"/>
                </a:solidFill>
              </a:rPr>
              <a:t>4</a:t>
            </a:r>
            <a:endParaRPr xmlns:a="http://schemas.openxmlformats.org/drawingml/2006/main" lang="ko-KR" altLang="en-US" sz="4000" b="1">
              <a:solidFill>
                <a:srgbClr val="FF0000"/>
              </a:solidFill>
            </a:endParaRPr>
          </a:p>
        </p:txBody>
      </p:sp>
      <p:sp>
        <p:nvSpPr>
          <p:cNvPr id="34" name="TextBox 33"/>
          <p:cNvSpPr txBox="1"/>
          <p:nvPr/>
        </p:nvSpPr>
        <p:spPr>
          <a:xfrm>
            <a:off x="6300192"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hi" altLang="ko-KR" sz="4000" b="1">
                <a:solidFill>
                  <a:srgbClr val="FF0000"/>
                </a:solidFill>
              </a:rPr>
              <a:t>5</a:t>
            </a:r>
            <a:endParaRPr xmlns:a="http://schemas.openxmlformats.org/drawingml/2006/main" lang="ko-KR" altLang="en-US" sz="4000" b="1">
              <a:solidFill>
                <a:srgbClr val="FF0000"/>
              </a:solidFill>
            </a:endParaRPr>
          </a:p>
        </p:txBody>
      </p:sp>
      <p:sp>
        <p:nvSpPr>
          <p:cNvPr id="35" name="TextBox 34"/>
          <p:cNvSpPr txBox="1"/>
          <p:nvPr/>
        </p:nvSpPr>
        <p:spPr>
          <a:xfrm>
            <a:off x="8244408" y="4665330"/>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hi" altLang="ko-KR" sz="4000" b="1">
                <a:solidFill>
                  <a:srgbClr val="FF0000"/>
                </a:solidFill>
              </a:rPr>
              <a:t>6</a:t>
            </a:r>
            <a:endParaRPr xmlns:a="http://schemas.openxmlformats.org/drawingml/2006/main" lang="ko-KR" altLang="en-US" sz="4000" b="1">
              <a:solidFill>
                <a:srgbClr val="FF0000"/>
              </a:solidFill>
            </a:endParaRPr>
          </a:p>
        </p:txBody>
      </p:sp>
    </p:spTree>
    <p:extLst>
      <p:ext uri="{BB962C8B-B14F-4D97-AF65-F5344CB8AC3E}">
        <p14:creationId xmlns:p14="http://schemas.microsoft.com/office/powerpoint/2010/main" val="2146147376"/>
      </p:ext>
    </p:extLst>
  </p:cSld>
  <p:clrMapOvr>
    <a:masterClrMapping/>
  </p:clrMapOvr>
  <p:transition/>
  <p:timing/>
</p:sld>
</file>

<file path=ppt/slides/slide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hi" altLang="ko-KR" sz="4000"/>
              <a:t>आज का पाठ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12160"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48146" y="92439"/>
            <a:ext cx="983695" cy="648072"/>
          </a:xfrm>
          <a:prstGeom prst="rect">
            <a:avLst/>
          </a:prstGeom>
          <a:noFill/>
        </p:spPr>
      </p:pic>
      <p:sp>
        <p:nvSpPr>
          <p:cNvPr id="17" name="TextBox 16"/>
          <p:cNvSpPr txBox="1"/>
          <p:nvPr/>
        </p:nvSpPr>
        <p:spPr>
          <a:xfrm>
            <a:off x="467544" y="1196751"/>
            <a:ext cx="8208912" cy="393951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hi" altLang="ko-KR" sz="3600">
                <a:solidFill>
                  <a:schemeClr val="tx1">
                    <a:lumMod val="65000"/>
                    <a:lumOff val="35000"/>
                  </a:schemeClr>
                </a:solidFill>
              </a:rPr>
              <a:t>लोग ईश्वर से भी महान और ऊंचा बनना चाहते हैं।</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hi" altLang="ko-KR" sz="3600">
                <a:solidFill>
                  <a:schemeClr val="tx1">
                    <a:lumMod val="65000"/>
                    <a:lumOff val="35000"/>
                  </a:schemeClr>
                </a:solidFill>
              </a:rPr>
              <a:t>इस मन को "अहंकार" कहा जाता है।</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hi" altLang="ko-KR" sz="3600">
                <a:solidFill>
                  <a:schemeClr val="tx1">
                    <a:lumMod val="65000"/>
                    <a:lumOff val="35000"/>
                  </a:schemeClr>
                </a:solidFill>
              </a:rPr>
              <a:t>भगवान को 'अहंकार' से नफरत है.</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hi" altLang="ko-KR" sz="3600">
                <a:solidFill>
                  <a:schemeClr val="tx1">
                    <a:lumMod val="65000"/>
                    <a:lumOff val="35000"/>
                  </a:schemeClr>
                </a:solidFill>
              </a:rPr>
              <a:t>अहंकार का विपरीत है 'विनम्रता'।</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hi" altLang="ko-KR" sz="3600">
                <a:solidFill>
                  <a:schemeClr val="tx1">
                    <a:lumMod val="65000"/>
                    <a:lumOff val="35000"/>
                  </a:schemeClr>
                </a:solidFill>
              </a:rPr>
              <a:t>हमें परमेश्वर को प्रसन्न करने के लिए उसके सामने 'विनम्र' होना चाहिए।</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i" altLang="ko-KR" sz="3200"/>
              <a:t>यहोवा परमेश्वर?</a:t>
            </a:r>
            <a:r xmlns:a="http://schemas.openxmlformats.org/drawingml/2006/main">
              <a:rPr lang="h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solidFill>
                  <a:srgbClr val="C00000"/>
                </a:solidFill>
              </a:rPr>
              <a:t>यहोवा परमेश्वर..</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307776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i" altLang="ko-KR" sz="3600">
                <a:solidFill>
                  <a:schemeClr val="tx1">
                    <a:lumMod val="65000"/>
                    <a:lumOff val="35000"/>
                  </a:schemeClr>
                </a:solidFill>
              </a:rPr>
              <a:t>यहोवा परमेश्वर हम से महान और बुद्धिमान है।</a:t>
            </a:r>
            <a:endParaRPr xmlns:a="http://schemas.openxmlformats.org/drawingml/2006/main" lang="en-US" altLang="ko-KR" sz="1400">
              <a:solidFill>
                <a:schemeClr val="tx1">
                  <a:lumMod val="65000"/>
                  <a:lumOff val="35000"/>
                </a:schemeClr>
              </a:solidFill>
            </a:endParaRPr>
          </a:p>
          <a:p>
            <a:endParaRPr lang="en-US" altLang="ko-KR" sz="1400">
              <a:solidFill>
                <a:schemeClr val="tx1">
                  <a:lumMod val="65000"/>
                  <a:lumOff val="35000"/>
                </a:schemeClr>
              </a:solidFill>
            </a:endParaRPr>
          </a:p>
          <a:p>
            <a:r xmlns:a="http://schemas.openxmlformats.org/drawingml/2006/main">
              <a:rPr lang="hi" altLang="ko-KR" sz="3600">
                <a:solidFill>
                  <a:schemeClr val="tx1">
                    <a:lumMod val="65000"/>
                    <a:lumOff val="35000"/>
                  </a:schemeClr>
                </a:solidFill>
              </a:rPr>
              <a:t>भले ही हम अपनी सारी बुद्धि एक साथ जोड़ दें, फिर भी हम ईश्वर से अधिक बुद्धिमान नहीं हो सकते।</a:t>
            </a:r>
          </a:p>
        </p:txBody>
      </p:sp>
    </p:spTree>
    <p:extLst>
      <p:ext uri="{BB962C8B-B14F-4D97-AF65-F5344CB8AC3E}">
        <p14:creationId xmlns:p14="http://schemas.microsoft.com/office/powerpoint/2010/main" val="3237399110"/>
      </p:ext>
    </p:extLst>
  </p:cSld>
  <p:clrMapOvr>
    <a:masterClrMapping/>
  </p:clrMapOvr>
  <p:transition/>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hi" altLang="ko-KR" sz="4000">
                <a:solidFill>
                  <a:srgbClr val="FF0000"/>
                </a:solidFill>
              </a:rPr>
              <a:t>आज की प्रश्नोत्तरी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i" altLang="ko-KR" sz="3600">
                <a:solidFill>
                  <a:schemeClr val="tx1">
                    <a:lumMod val="65000"/>
                    <a:lumOff val="35000"/>
                  </a:schemeClr>
                </a:solidFill>
              </a:rPr>
              <a:t>वे टावर को पूरा क्यों नहीं कर सके?</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i" altLang="en-US" sz="2800">
                <a:solidFill>
                  <a:schemeClr val="tx1">
                    <a:lumMod val="65000"/>
                    <a:lumOff val="35000"/>
                  </a:schemeClr>
                </a:solidFill>
              </a:rPr>
              <a:t>① </a:t>
            </a:r>
            <a:r xmlns:a="http://schemas.openxmlformats.org/drawingml/2006/main">
              <a:rPr lang="hi" altLang="ko-KR" sz="2800">
                <a:solidFill>
                  <a:schemeClr val="tx1">
                    <a:lumMod val="65000"/>
                    <a:lumOff val="35000"/>
                  </a:schemeClr>
                </a:solidFill>
              </a:rPr>
              <a:t>जब उन्होंने इसे बनाया तो भगवान ने बाढ़ ला दी</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i" altLang="en-US" sz="2800">
                <a:solidFill>
                  <a:schemeClr val="tx1">
                    <a:lumMod val="65000"/>
                    <a:lumOff val="35000"/>
                  </a:schemeClr>
                </a:solidFill>
              </a:rPr>
              <a:t>② </a:t>
            </a:r>
            <a:r xmlns:a="http://schemas.openxmlformats.org/drawingml/2006/main">
              <a:rPr lang="hi" altLang="ko-KR" sz="2800">
                <a:solidFill>
                  <a:schemeClr val="tx1">
                    <a:lumMod val="65000"/>
                    <a:lumOff val="35000"/>
                  </a:schemeClr>
                </a:solidFill>
              </a:rPr>
              <a:t>जब उन्होंने आग बनाई तो परमेश्वर ने उसे भड़का दिया।</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i" altLang="en-US" sz="2800">
                <a:solidFill>
                  <a:schemeClr val="tx1">
                    <a:lumMod val="65000"/>
                    <a:lumOff val="35000"/>
                  </a:schemeClr>
                </a:solidFill>
              </a:rPr>
              <a:t>③ </a:t>
            </a:r>
            <a:r xmlns:a="http://schemas.openxmlformats.org/drawingml/2006/main">
              <a:rPr lang="hi" altLang="ko-KR" sz="2800">
                <a:solidFill>
                  <a:schemeClr val="tx1">
                    <a:lumMod val="65000"/>
                    <a:lumOff val="35000"/>
                  </a:schemeClr>
                </a:solidFill>
              </a:rPr>
              <a:t>जब उन्होंने इसे बनाया तो भगवान ने भूकंप लाया।</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4654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i" altLang="en-US" sz="2800">
                <a:solidFill>
                  <a:schemeClr val="dk1"/>
                </a:solidFill>
              </a:rPr>
              <a:t>④ </a:t>
            </a:r>
            <a:r xmlns:a="http://schemas.openxmlformats.org/drawingml/2006/main">
              <a:rPr lang="hi" altLang="ko-KR" sz="2800">
                <a:solidFill>
                  <a:schemeClr val="dk1"/>
                </a:solidFill>
              </a:rPr>
              <a:t>जब उन्होंने इसे बनाया तो भगवान ने उन्हें एक-दूसरे को न समझने के लिए बनाया।</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94642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i" altLang="en-US" sz="2800">
                <a:solidFill>
                  <a:srgbClr val="FF0000"/>
                </a:solidFill>
              </a:rPr>
              <a:t>④ </a:t>
            </a:r>
            <a:r xmlns:a="http://schemas.openxmlformats.org/drawingml/2006/main">
              <a:rPr lang="hi" altLang="ko-KR" sz="2800">
                <a:solidFill>
                  <a:srgbClr val="FF0000"/>
                </a:solidFill>
              </a:rPr>
              <a:t>जब उन्होंने इसे बनाया तो भगवान ने उन्हें एक-दूसरे को न समझने के लिए बनाया।</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hi" altLang="ko-KR" sz="4000">
                <a:solidFill>
                  <a:srgbClr val="FF0000"/>
                </a:solidFill>
              </a:rPr>
              <a:t>आज का</a:t>
            </a:r>
            <a:r xmlns:a="http://schemas.openxmlformats.org/drawingml/2006/main">
              <a:rPr lang="hi" altLang="en-US" sz="4000">
                <a:solidFill>
                  <a:srgbClr val="FF0000"/>
                </a:solidFill>
              </a:rPr>
              <a:t> </a:t>
            </a:r>
            <a:r xmlns:a="http://schemas.openxmlformats.org/drawingml/2006/main">
              <a:rPr lang="hi" altLang="ko-KR" sz="4000">
                <a:solidFill>
                  <a:srgbClr val="FF0000"/>
                </a:solidFill>
              </a:rPr>
              <a:t>शब्द</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83004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i" altLang="ko-KR" sz="3600">
                <a:solidFill>
                  <a:schemeClr val="tx1">
                    <a:lumMod val="65000"/>
                    <a:lumOff val="35000"/>
                  </a:schemeClr>
                </a:solidFill>
              </a:rPr>
              <a:t>इसीलिए इसे बाबेल कहा गया--क्योंकि वहाँ यहोवा ने भ्रमित किया था</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hi" altLang="ko-KR" sz="3600">
                <a:solidFill>
                  <a:schemeClr val="tx1">
                    <a:lumMod val="65000"/>
                    <a:lumOff val="35000"/>
                  </a:schemeClr>
                </a:solidFill>
              </a:rPr>
              <a:t>सारी दुनिया की भाषा. वहाँ से यहोवा ने उन्हें तितर-बितर कर दिया</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hi" altLang="ko-KR" sz="3600">
                <a:solidFill>
                  <a:schemeClr val="tx1">
                    <a:lumMod val="65000"/>
                    <a:lumOff val="35000"/>
                  </a:schemeClr>
                </a:solidFill>
              </a:rPr>
              <a:t>सारी पृथ्वी के ऊपर.</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defRPr/>
            </a:pPr>
            <a:r xmlns:a="http://schemas.openxmlformats.org/drawingml/2006/main">
              <a:rPr lang="hi" altLang="ko-KR" sz="2800">
                <a:solidFill>
                  <a:schemeClr val="tx1">
                    <a:lumMod val="65000"/>
                    <a:lumOff val="35000"/>
                  </a:schemeClr>
                </a:solidFill>
              </a:rPr>
              <a:t>उत्पत्ति</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11:9</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sld>
</file>

<file path=ppt/slides/slide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84784"/>
            <a:ext cx="2880320" cy="369332"/>
          </a:xfrm>
          <a:prstGeom prst="rect">
            <a:avLst/>
          </a:prstGeom>
          <a:noFill/>
        </p:spPr>
        <p:txBody>
          <a:bodyPr wrap="square">
            <a:spAutoFit/>
          </a:bodyPr>
          <a:lstStyle/>
          <a:p>
            <a:pPr xmlns:a="http://schemas.openxmlformats.org/drawingml/2006/main" lvl="0">
              <a:defRPr/>
            </a:pPr>
            <a:r xmlns:a="http://schemas.openxmlformats.org/drawingml/2006/main">
              <a:rPr lang="hi" altLang="ko-KR" b="1">
                <a:solidFill>
                  <a:schemeClr val="tx1">
                    <a:lumMod val="50000"/>
                    <a:lumOff val="50000"/>
                  </a:schemeClr>
                </a:solidFill>
              </a:rPr>
              <a:t>क्रमांक 6 परमेश्वर का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algn="ctr">
              <a:defRPr/>
            </a:pPr>
            <a:r xmlns:a="http://schemas.openxmlformats.org/drawingml/2006/main">
              <a:rPr lang="hi" altLang="ko-KR" sz="4400"/>
              <a:t>परमेश्वर ने इब्राहीम को बुलाया</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150555"/>
            <a:ext cx="5023466" cy="3348977"/>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i" altLang="ko-KR" sz="4000">
                <a:solidFill>
                  <a:srgbClr val="ff0000"/>
                </a:solidFill>
              </a:rPr>
              <a:t>आज का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287121"/>
          </a:xfrm>
          <a:prstGeom prst="rect">
            <a:avLst/>
          </a:prstGeom>
          <a:noFill/>
        </p:spPr>
        <p:txBody>
          <a:bodyPr wrap="square">
            <a:spAutoFit/>
          </a:bodyPr>
          <a:lstStyle/>
          <a:p>
            <a:pPr xmlns:a="http://schemas.openxmlformats.org/drawingml/2006/main" lvl="0">
              <a:defRPr/>
            </a:pPr>
            <a:r xmlns:a="http://schemas.openxmlformats.org/drawingml/2006/main">
              <a:rPr lang="hi" altLang="ko-KR" sz="3600">
                <a:solidFill>
                  <a:schemeClr val="tx1">
                    <a:lumMod val="65000"/>
                    <a:lumOff val="35000"/>
                  </a:schemeClr>
                </a:solidFill>
              </a:rPr>
              <a:t>यहोवा ने अब्राम से कहा था, अपने देश, अपनी प्रजा और अपने लोगों को छोड़ दे</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hi" altLang="ko-KR" sz="3600">
                <a:solidFill>
                  <a:schemeClr val="tx1">
                    <a:lumMod val="65000"/>
                    <a:lumOff val="35000"/>
                  </a:schemeClr>
                </a:solidFill>
              </a:rPr>
              <a:t>पिता के घराने में जाओ, और उस देश में जाओ जो मैं तुम्हें दिखाऊंगा।</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hi" altLang="ko-KR" sz="2800">
                <a:solidFill>
                  <a:schemeClr val="tx1">
                    <a:lumMod val="65000"/>
                    <a:lumOff val="35000"/>
                  </a:schemeClr>
                </a:solidFill>
              </a:rPr>
              <a:t>उत्पत्ति 12:1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hi" altLang="ko-KR" sz="2800">
                <a:solidFill>
                  <a:schemeClr val="tx1">
                    <a:lumMod val="65000"/>
                    <a:lumOff val="35000"/>
                  </a:schemeClr>
                </a:solidFill>
              </a:rPr>
              <a:t>कसदियों का उर मूर्तिपूजक नगर था।</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hi" altLang="ko-KR" sz="2800">
                <a:solidFill>
                  <a:schemeClr val="tx1">
                    <a:lumMod val="65000"/>
                    <a:lumOff val="35000"/>
                  </a:schemeClr>
                </a:solidFill>
              </a:rPr>
              <a:t>इब्राहीम का जन्म और वहीं रहना हुआ।</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0" y="0"/>
            <a:ext cx="9144000" cy="570518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hi" altLang="ko-KR" sz="2800">
                <a:solidFill>
                  <a:schemeClr val="tx1">
                    <a:lumMod val="65000"/>
                    <a:lumOff val="35000"/>
                  </a:schemeClr>
                </a:solidFill>
              </a:rPr>
              <a:t>एक दिन, यहोवा परमेश्वर ने उससे कहा, "अपना देश छोड़ दे, और मैं तुझे आशीर्वाद दूंगा।"</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hi" altLang="ko-KR" sz="2800">
                <a:solidFill>
                  <a:schemeClr val="tx1">
                    <a:lumMod val="65000"/>
                    <a:lumOff val="35000"/>
                  </a:schemeClr>
                </a:solidFill>
              </a:rPr>
              <a:t>हालाँकि इब्राहीम को नहीं पता था कि कहाँ जाना है, उसने परमेश्वर के वचन का पालन किया और जैसा यहोवा ने उससे कहा था, वैसे ही चला गया।</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1"/>
            <a:ext cx="9144000" cy="587727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hi" altLang="ko-KR" sz="2800">
                <a:solidFill>
                  <a:schemeClr val="tx1">
                    <a:lumMod val="65000"/>
                    <a:lumOff val="35000"/>
                  </a:schemeClr>
                </a:solidFill>
              </a:rPr>
              <a:t>यात्रा के दौरान उन्हें कई कठिन परिस्थितियों का सामना करना पड़ा, लेकिन भगवान ने उन्हें सुरक्षित रूप से सुरक्षित रखा।</a:t>
            </a:r>
            <a:endParaRPr xmlns:a="http://schemas.openxmlformats.org/drawingml/2006/main" lang="en-US" altLang="ko-KR" sz="2800">
              <a:solidFill>
                <a:schemeClr val="tx1">
                  <a:lumMod val="65000"/>
                  <a:lumOff val="35000"/>
                </a:schemeClr>
              </a:solidFill>
            </a:endParaRPr>
          </a:p>
        </p:txBody>
      </p:sp>
      <p:pic>
        <p:nvPicPr>
          <p:cNvPr id="7" name="그림 6"/>
          <p:cNvPicPr>
            <a:picLocks noChangeAspect="1"/>
          </p:cNvPicPr>
          <p:nvPr/>
        </p:nvPicPr>
        <p:blipFill rotWithShape="1">
          <a:blip r:embed="rId2"/>
          <a:stretch>
            <a:fillRect/>
          </a:stretch>
        </p:blipFill>
        <p:spPr>
          <a:xfrm>
            <a:off x="0" y="0"/>
            <a:ext cx="4495428" cy="2996952"/>
          </a:xfrm>
          <a:prstGeom prst="rect">
            <a:avLst/>
          </a:prstGeom>
        </p:spPr>
      </p:pic>
      <p:pic>
        <p:nvPicPr>
          <p:cNvPr id="8" name="그림 7"/>
          <p:cNvPicPr>
            <a:picLocks noChangeAspect="1"/>
          </p:cNvPicPr>
          <p:nvPr/>
        </p:nvPicPr>
        <p:blipFill rotWithShape="1">
          <a:blip r:embed="rId3"/>
          <a:srcRect t="6250"/>
          <a:stretch>
            <a:fillRect/>
          </a:stretch>
        </p:blipFill>
        <p:spPr>
          <a:xfrm>
            <a:off x="4495428" y="0"/>
            <a:ext cx="4648572" cy="2996952"/>
          </a:xfrm>
          <a:prstGeom prst="rect">
            <a:avLst/>
          </a:prstGeom>
        </p:spPr>
      </p:pic>
      <p:pic>
        <p:nvPicPr>
          <p:cNvPr id="9" name="그림 8"/>
          <p:cNvPicPr>
            <a:picLocks noChangeAspect="1"/>
          </p:cNvPicPr>
          <p:nvPr/>
        </p:nvPicPr>
        <p:blipFill rotWithShape="1">
          <a:blip r:embed="rId4"/>
          <a:srcRect t="6250"/>
          <a:stretch>
            <a:fillRect/>
          </a:stretch>
        </p:blipFill>
        <p:spPr>
          <a:xfrm>
            <a:off x="-7272" y="2994465"/>
            <a:ext cx="4509972" cy="2885295"/>
          </a:xfrm>
          <a:prstGeom prst="rect">
            <a:avLst/>
          </a:prstGeom>
        </p:spPr>
      </p:pic>
      <p:pic>
        <p:nvPicPr>
          <p:cNvPr id="10" name="그림 9"/>
          <p:cNvPicPr>
            <a:picLocks noChangeAspect="1"/>
          </p:cNvPicPr>
          <p:nvPr/>
        </p:nvPicPr>
        <p:blipFill rotWithShape="1">
          <a:blip r:embed="rId5"/>
          <a:stretch>
            <a:fillRect/>
          </a:stretch>
        </p:blipFill>
        <p:spPr>
          <a:xfrm>
            <a:off x="4502700" y="2994465"/>
            <a:ext cx="4641300" cy="288280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589240"/>
            <a:ext cx="9054634" cy="1246495"/>
          </a:xfrm>
          <a:prstGeom prst="rect">
            <a:avLst/>
          </a:prstGeom>
          <a:noFill/>
        </p:spPr>
        <p:txBody>
          <a:bodyPr wrap="square" rtlCol="0">
            <a:spAutoFit/>
          </a:bodyPr>
          <a:lstStyle/>
          <a:p>
            <a:r xmlns:a="http://schemas.openxmlformats.org/drawingml/2006/main">
              <a:rPr lang="hi" altLang="ko-KR" sz="2500">
                <a:solidFill>
                  <a:schemeClr val="tx1">
                    <a:lumMod val="65000"/>
                    <a:lumOff val="35000"/>
                  </a:schemeClr>
                </a:solidFill>
              </a:rPr>
              <a:t>पृथ्वी पर, समुद्र में और आकाश में सभी प्रकार के जानवर और पौधे, पक्षी और मछलियाँ भरी हुई हैं। परमेश्वर ने जो कुछ उसने बनाया था उसे देखा और कहा, "बहुत अच्छा!"</a:t>
            </a:r>
            <a:endParaRPr xmlns:a="http://schemas.openxmlformats.org/drawingml/2006/main" lang="ko-KR" altLang="en-US" sz="2500">
              <a:solidFill>
                <a:schemeClr val="tx1">
                  <a:lumMod val="65000"/>
                  <a:lumOff val="35000"/>
                </a:schemeClr>
              </a:solidFill>
            </a:endParaRPr>
          </a:p>
        </p:txBody>
      </p:sp>
      <p:pic>
        <p:nvPicPr>
          <p:cNvPr id="5" name="Picture 2" descr="http://cfile230.uf.daum.net/image/17301C214B58EAE9274230"/>
          <p:cNvPicPr>
            <a:picLocks noChangeAspect="1" noChangeArrowheads="1"/>
          </p:cNvPicPr>
          <p:nvPr/>
        </p:nvPicPr>
        <p:blipFill>
          <a:blip r:embed="rId2"/>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2574512773"/>
      </p:ext>
    </p:extLst>
  </p:cSld>
  <p:clrMapOvr>
    <a:masterClrMapping/>
  </p:clrMapOvr>
  <p:transition/>
  <p:timing/>
</p:sld>
</file>

<file path=ppt/slides/slide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05264"/>
            <a:ext cx="9054634" cy="954107"/>
          </a:xfrm>
          <a:prstGeom prst="rect">
            <a:avLst/>
          </a:prstGeom>
          <a:noFill/>
        </p:spPr>
        <p:txBody>
          <a:bodyPr wrap="square">
            <a:spAutoFit/>
          </a:bodyPr>
          <a:lstStyle/>
          <a:p>
            <a:pPr xmlns:a="http://schemas.openxmlformats.org/drawingml/2006/main" lvl="0">
              <a:defRPr/>
            </a:pPr>
            <a:r xmlns:a="http://schemas.openxmlformats.org/drawingml/2006/main">
              <a:rPr lang="hi" altLang="ko-KR" sz="2800">
                <a:solidFill>
                  <a:schemeClr val="tx1">
                    <a:lumMod val="65000"/>
                    <a:lumOff val="35000"/>
                  </a:schemeClr>
                </a:solidFill>
              </a:rPr>
              <a:t>अंत में, इब्राहीम कनान देश में पहुंचा। वह वहीं रहता था. "भगवान को धन्यवाद।"</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73325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hi" altLang="ko-KR" sz="4000">
                <a:solidFill>
                  <a:srgbClr val="ff0000"/>
                </a:solidFill>
              </a:rPr>
              <a:t>आज का</a:t>
            </a:r>
            <a:r xmlns:a="http://schemas.openxmlformats.org/drawingml/2006/main">
              <a:rPr lang="hi" altLang="en-US" sz="4000">
                <a:solidFill>
                  <a:srgbClr val="ff0000"/>
                </a:solidFill>
              </a:rPr>
              <a:t> </a:t>
            </a:r>
            <a:r xmlns:a="http://schemas.openxmlformats.org/drawingml/2006/main">
              <a:rPr lang="hi" altLang="ko-KR" sz="4000">
                <a:solidFill>
                  <a:srgbClr val="ff0000"/>
                </a:solidFill>
              </a:rPr>
              <a:t>पाठ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3970318"/>
          </a:xfrm>
          <a:prstGeom prst="rect">
            <a:avLst/>
          </a:prstGeom>
          <a:noFill/>
        </p:spPr>
        <p:txBody>
          <a:bodyPr wrap="square">
            <a:spAutoFit/>
          </a:bodyPr>
          <a:lstStyle/>
          <a:p>
            <a:pPr xmlns:a="http://schemas.openxmlformats.org/drawingml/2006/main" algn="ctr">
              <a:defRPr/>
            </a:pPr>
            <a:r xmlns:a="http://schemas.openxmlformats.org/drawingml/2006/main">
              <a:rPr lang="hi" altLang="ko-KR" sz="3600">
                <a:solidFill>
                  <a:schemeClr val="tx1">
                    <a:lumMod val="65000"/>
                    <a:lumOff val="35000"/>
                  </a:schemeClr>
                </a:solidFill>
              </a:rPr>
              <a:t>इब्राहीम ने परमेश्वर के वचन का पालन करते हुए अपना गृहनगर छोड़ दिया।</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hi" altLang="ko-KR" sz="3600">
                <a:solidFill>
                  <a:schemeClr val="tx1">
                    <a:lumMod val="65000"/>
                    <a:lumOff val="35000"/>
                  </a:schemeClr>
                </a:solidFill>
              </a:rPr>
              <a:t>इस तरह, हम</a:t>
            </a:r>
            <a:r xmlns:a="http://schemas.openxmlformats.org/drawingml/2006/main">
              <a:rPr lang="hi" altLang="en-US" sz="3600">
                <a:solidFill>
                  <a:schemeClr val="tx1">
                    <a:lumMod val="65000"/>
                    <a:lumOff val="35000"/>
                  </a:schemeClr>
                </a:solidFill>
              </a:rPr>
              <a:t> </a:t>
            </a:r>
            <a:r xmlns:a="http://schemas.openxmlformats.org/drawingml/2006/main">
              <a:rPr lang="hi" altLang="ko-KR" sz="3600">
                <a:solidFill>
                  <a:schemeClr val="tx1">
                    <a:lumMod val="65000"/>
                    <a:lumOff val="35000"/>
                  </a:schemeClr>
                </a:solidFill>
              </a:rPr>
              <a:t>भगवान पर विश्वास करना चाहिए और उनके वचन का पालन करना चाहिए।</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hi" altLang="ko-KR" sz="3600">
                <a:solidFill>
                  <a:schemeClr val="tx1">
                    <a:lumMod val="65000"/>
                    <a:lumOff val="35000"/>
                  </a:schemeClr>
                </a:solidFill>
              </a:rPr>
              <a:t>हमें किसी भी समय परमेश्वर के वचन का पालन करने की इच्छा रखनी चाहिए।</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pPr>
            <a:r xmlns:a="http://schemas.openxmlformats.org/drawingml/2006/main">
              <a:rPr lang="hi" altLang="ko-KR" sz="3200"/>
              <a:t>यहोवा परमेश्वर है?</a:t>
            </a:r>
            <a:r xmlns:a="http://schemas.openxmlformats.org/drawingml/2006/main">
              <a:rPr lang="h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pPr>
            <a:r xmlns:a="http://schemas.openxmlformats.org/drawingml/2006/main">
              <a:rPr lang="hi" altLang="ko-KR" sz="3600">
                <a:solidFill>
                  <a:srgbClr val="c00000"/>
                </a:solidFill>
              </a:rPr>
              <a:t>यहोवा</a:t>
            </a:r>
            <a:r xmlns:a="http://schemas.openxmlformats.org/drawingml/2006/main">
              <a:rPr lang="hi" altLang="en-US" sz="3600">
                <a:solidFill>
                  <a:srgbClr val="c00000"/>
                </a:solidFill>
              </a:rPr>
              <a:t> </a:t>
            </a:r>
            <a:r xmlns:a="http://schemas.openxmlformats.org/drawingml/2006/main">
              <a:rPr lang="hi" altLang="ko-KR" sz="3600">
                <a:solidFill>
                  <a:srgbClr val="c00000"/>
                </a:solidFill>
              </a:rPr>
              <a:t>ईश्वर…।</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1200329"/>
          </a:xfrm>
          <a:prstGeom prst="rect">
            <a:avLst/>
          </a:prstGeom>
          <a:noFill/>
        </p:spPr>
        <p:txBody>
          <a:bodyPr wrap="square">
            <a:spAutoFit/>
          </a:bodyPr>
          <a:lstStyle/>
          <a:p>
            <a:pPr xmlns:a="http://schemas.openxmlformats.org/drawingml/2006/main" lvl="0">
              <a:defRPr/>
            </a:pPr>
            <a:r xmlns:a="http://schemas.openxmlformats.org/drawingml/2006/main">
              <a:rPr lang="hi" altLang="ko-KR" sz="3600">
                <a:solidFill>
                  <a:schemeClr val="tx1">
                    <a:lumMod val="65000"/>
                    <a:lumOff val="35000"/>
                  </a:schemeClr>
                </a:solidFill>
              </a:rPr>
              <a:t>वह हमारे पिता हैं जो किसी भी कीमत पर अपना वादा निभाते हैं।</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hi" altLang="ko-KR" sz="4000">
                <a:solidFill>
                  <a:srgbClr val="ff0000"/>
                </a:solidFill>
              </a:rPr>
              <a:t>आज की प्रश्नोत्तरी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hi" altLang="ko-KR" sz="3600">
                <a:solidFill>
                  <a:schemeClr val="tx1">
                    <a:lumMod val="65000"/>
                    <a:lumOff val="35000"/>
                  </a:schemeClr>
                </a:solidFill>
              </a:rPr>
              <a:t>इब्राहीम का जन्म कहाँ हुआ था?</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hi" altLang="en-US" sz="2800">
                <a:solidFill>
                  <a:schemeClr val="tx1">
                    <a:lumMod val="65000"/>
                    <a:lumOff val="35000"/>
                  </a:schemeClr>
                </a:solidFill>
              </a:rPr>
              <a:t>① </a:t>
            </a:r>
            <a:r xmlns:a="http://schemas.openxmlformats.org/drawingml/2006/main">
              <a:rPr lang="hi" altLang="ko-KR" sz="2800">
                <a:solidFill>
                  <a:schemeClr val="tx1">
                    <a:lumMod val="65000"/>
                    <a:lumOff val="35000"/>
                  </a:schemeClr>
                </a:solidFill>
              </a:rPr>
              <a:t>कनान</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hi" altLang="en-US" sz="2800">
                <a:solidFill>
                  <a:schemeClr val="tx1">
                    <a:lumMod val="65000"/>
                    <a:lumOff val="35000"/>
                  </a:schemeClr>
                </a:solidFill>
              </a:rPr>
              <a:t>② </a:t>
            </a:r>
            <a:r xmlns:a="http://schemas.openxmlformats.org/drawingml/2006/main">
              <a:rPr lang="hi" altLang="ko-KR" sz="2800">
                <a:solidFill>
                  <a:schemeClr val="tx1">
                    <a:lumMod val="65000"/>
                    <a:lumOff val="35000"/>
                  </a:schemeClr>
                </a:solidFill>
              </a:rPr>
              <a:t>हारान</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i" altLang="en-US" sz="2800">
                <a:solidFill>
                  <a:schemeClr val="tx1">
                    <a:lumMod val="65000"/>
                    <a:lumOff val="35000"/>
                  </a:schemeClr>
                </a:solidFill>
              </a:rPr>
              <a:t>③इज़राइल </a:t>
            </a:r>
            <a:r xmlns:a="http://schemas.openxmlformats.org/drawingml/2006/main">
              <a:rPr lang="hi" altLang="ko-KR" sz="2800">
                <a:solidFill>
                  <a:schemeClr val="tx1">
                    <a:lumMod val="65000"/>
                    <a:lumOff val="35000"/>
                  </a:schemeClr>
                </a:solidFill>
              </a:rPr>
              <a:t>_</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i" altLang="en-US" sz="2800">
                <a:solidFill>
                  <a:schemeClr val="dk1"/>
                </a:solidFill>
              </a:rPr>
              <a:t>④ </a:t>
            </a:r>
            <a:r xmlns:a="http://schemas.openxmlformats.org/drawingml/2006/main">
              <a:rPr lang="hi" altLang="ko-KR" sz="2800">
                <a:solidFill>
                  <a:schemeClr val="dk1"/>
                </a:solidFill>
              </a:rPr>
              <a:t>कसदियों का उर</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634"/>
          </a:xfrm>
          <a:prstGeom prst="rect">
            <a:avLst/>
          </a:prstGeom>
          <a:noFill/>
        </p:spPr>
        <p:txBody>
          <a:bodyPr wrap="square">
            <a:spAutoFit/>
          </a:bodyPr>
          <a:lstStyle/>
          <a:p>
            <a:pPr xmlns:a="http://schemas.openxmlformats.org/drawingml/2006/main" lvl="0">
              <a:defRPr/>
            </a:pPr>
            <a:r xmlns:a="http://schemas.openxmlformats.org/drawingml/2006/main">
              <a:rPr lang="hi" altLang="en-US" sz="2800">
                <a:solidFill>
                  <a:srgbClr val="ff0000"/>
                </a:solidFill>
              </a:rPr>
              <a:t>④ </a:t>
            </a:r>
            <a:r xmlns:a="http://schemas.openxmlformats.org/drawingml/2006/main">
              <a:rPr lang="hi" altLang="ko-KR" sz="2800">
                <a:solidFill>
                  <a:srgbClr val="ff0000"/>
                </a:solidFill>
              </a:rPr>
              <a:t>कसदियों का उर</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hi" altLang="ko-KR" sz="4000">
                <a:solidFill>
                  <a:srgbClr val="ff0000"/>
                </a:solidFill>
              </a:rPr>
              <a:t>आज का</a:t>
            </a:r>
            <a:r xmlns:a="http://schemas.openxmlformats.org/drawingml/2006/main">
              <a:rPr lang="hi" altLang="en-US" sz="4000">
                <a:solidFill>
                  <a:srgbClr val="ff0000"/>
                </a:solidFill>
              </a:rPr>
              <a:t> </a:t>
            </a:r>
            <a:r xmlns:a="http://schemas.openxmlformats.org/drawingml/2006/main">
              <a:rPr lang="hi" altLang="ko-KR" sz="4000">
                <a:solidFill>
                  <a:srgbClr val="ff0000"/>
                </a:solidFill>
              </a:rPr>
              <a:t>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308324"/>
          </a:xfrm>
          <a:prstGeom prst="rect">
            <a:avLst/>
          </a:prstGeom>
          <a:noFill/>
        </p:spPr>
        <p:txBody>
          <a:bodyPr wrap="square">
            <a:spAutoFit/>
          </a:bodyPr>
          <a:lstStyle/>
          <a:p>
            <a:pPr xmlns:a="http://schemas.openxmlformats.org/drawingml/2006/main" lvl="0">
              <a:defRPr/>
            </a:pPr>
            <a:r xmlns:a="http://schemas.openxmlformats.org/drawingml/2006/main">
              <a:rPr lang="hi" altLang="ko-KR" sz="3600">
                <a:solidFill>
                  <a:schemeClr val="tx1">
                    <a:lumMod val="65000"/>
                    <a:lumOff val="35000"/>
                  </a:schemeClr>
                </a:solidFill>
              </a:rPr>
              <a:t>यहोवा परमेश्वर ने अब्राम से कहा था, “अपना देश, अपनी प्रजा और अपने पिता के घराने को छोड़कर उस देश में चला जा जो मैं तुझे दिखाऊंगा।”</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hi" altLang="ko-KR" sz="2800">
                <a:solidFill>
                  <a:schemeClr val="tx1">
                    <a:lumMod val="65000"/>
                    <a:lumOff val="35000"/>
                  </a:schemeClr>
                </a:solidFill>
              </a:rPr>
              <a:t>उत्पत्ति 12:1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93358"/>
            <a:ext cx="3672408" cy="369332"/>
          </a:xfrm>
          <a:prstGeom prst="rect">
            <a:avLst/>
          </a:prstGeom>
          <a:noFill/>
        </p:spPr>
        <p:txBody>
          <a:bodyPr wrap="square">
            <a:spAutoFit/>
          </a:bodyPr>
          <a:lstStyle/>
          <a:p>
            <a:pPr xmlns:a="http://schemas.openxmlformats.org/drawingml/2006/main" lvl="0">
              <a:defRPr/>
            </a:pPr>
            <a:r xmlns:a="http://schemas.openxmlformats.org/drawingml/2006/main">
              <a:rPr lang="hi" altLang="ko-KR" b="1">
                <a:solidFill>
                  <a:schemeClr val="tx1">
                    <a:lumMod val="50000"/>
                    <a:lumOff val="50000"/>
                  </a:schemeClr>
                </a:solidFill>
              </a:rPr>
              <a:t>क्रमांक 7 परमेश्वर का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lvl="0">
              <a:defRPr/>
            </a:pPr>
            <a:r xmlns:a="http://schemas.openxmlformats.org/drawingml/2006/main">
              <a:rPr lang="hi" altLang="ko-KR" sz="4400"/>
              <a:t>इसहाक, वादा किया हुआ बेटा</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852936"/>
            <a:ext cx="5023466" cy="3024336"/>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i" altLang="ko-KR" sz="4000">
                <a:solidFill>
                  <a:srgbClr val="ff0000"/>
                </a:solidFill>
              </a:rPr>
              <a:t>आज का</a:t>
            </a:r>
            <a:r xmlns:a="http://schemas.openxmlformats.org/drawingml/2006/main">
              <a:rPr lang="hi" altLang="en-US" sz="4000">
                <a:solidFill>
                  <a:srgbClr val="ff0000"/>
                </a:solidFill>
              </a:rPr>
              <a:t> </a:t>
            </a:r>
            <a:r xmlns:a="http://schemas.openxmlformats.org/drawingml/2006/main">
              <a:rPr lang="hi" altLang="ko-KR" sz="4000">
                <a:solidFill>
                  <a:srgbClr val="ff0000"/>
                </a:solidFill>
              </a:rPr>
              <a:t>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734670"/>
          </a:xfrm>
          <a:prstGeom prst="rect">
            <a:avLst/>
          </a:prstGeom>
          <a:noFill/>
        </p:spPr>
        <p:txBody>
          <a:bodyPr wrap="square">
            <a:spAutoFit/>
          </a:bodyPr>
          <a:lstStyle/>
          <a:p>
            <a:pPr xmlns:a="http://schemas.openxmlformats.org/drawingml/2006/main" lvl="0">
              <a:defRPr/>
            </a:pPr>
            <a:r xmlns:a="http://schemas.openxmlformats.org/drawingml/2006/main">
              <a:rPr lang="hi" altLang="ko-KR" sz="3600">
                <a:solidFill>
                  <a:schemeClr val="tx1">
                    <a:lumMod val="65000"/>
                    <a:lumOff val="35000"/>
                  </a:schemeClr>
                </a:solidFill>
              </a:rPr>
              <a:t>इब्राहीम सौ वर्ष का था जब उसके पुत्र इसहाक का जन्म हुआ।</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hi" altLang="ko-KR" sz="2800">
                <a:solidFill>
                  <a:schemeClr val="tx1">
                    <a:lumMod val="65000"/>
                    <a:lumOff val="35000"/>
                  </a:schemeClr>
                </a:solidFill>
              </a:rPr>
              <a:t>उत्पत्ति</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21:5</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373216"/>
            <a:ext cx="8963222" cy="1281713"/>
          </a:xfrm>
          <a:prstGeom prst="rect">
            <a:avLst/>
          </a:prstGeom>
          <a:noFill/>
        </p:spPr>
        <p:txBody>
          <a:bodyPr wrap="square">
            <a:spAutoFit/>
          </a:bodyPr>
          <a:lstStyle/>
          <a:p>
            <a:pPr xmlns:a="http://schemas.openxmlformats.org/drawingml/2006/main" lvl="0">
              <a:defRPr/>
            </a:pPr>
            <a:r xmlns:a="http://schemas.openxmlformats.org/drawingml/2006/main">
              <a:rPr lang="hi" altLang="ko-KR" sz="2600">
                <a:solidFill>
                  <a:schemeClr val="tx1">
                    <a:lumMod val="65000"/>
                    <a:lumOff val="35000"/>
                  </a:schemeClr>
                </a:solidFill>
              </a:rPr>
              <a:t>परमेश्वर ने इब्राहीम से वादा किया था कि परमेश्वर उसे रात के आकाश में तारों के बराबर संतान देगा।</a:t>
            </a:r>
            <a:endParaRPr xmlns:a="http://schemas.openxmlformats.org/drawingml/2006/main" lang="en-US" altLang="ko-KR" sz="2600">
              <a:solidFill>
                <a:schemeClr val="tx1">
                  <a:lumMod val="65000"/>
                  <a:lumOff val="35000"/>
                </a:schemeClr>
              </a:solidFill>
            </a:endParaRPr>
          </a:p>
          <a:p>
            <a:pPr xmlns:a="http://schemas.openxmlformats.org/drawingml/2006/main" lvl="0">
              <a:defRPr/>
            </a:pPr>
            <a:r xmlns:a="http://schemas.openxmlformats.org/drawingml/2006/main">
              <a:rPr lang="hi" altLang="ko-KR" sz="2600">
                <a:solidFill>
                  <a:schemeClr val="tx1">
                    <a:lumMod val="65000"/>
                    <a:lumOff val="35000"/>
                  </a:schemeClr>
                </a:solidFill>
              </a:rPr>
              <a:t>लेकिन, 100 साल की उम्र तक उनकी कोई संतान नहीं हुई।</a:t>
            </a:r>
            <a:endParaRPr xmlns:a="http://schemas.openxmlformats.org/drawingml/2006/main" lang="ko-KR" altLang="en-US" sz="26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449796" y="0"/>
            <a:ext cx="8244408" cy="529906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hi" altLang="ko-KR" sz="2800">
                <a:solidFill>
                  <a:schemeClr val="tx1">
                    <a:lumMod val="65000"/>
                    <a:lumOff val="35000"/>
                  </a:schemeClr>
                </a:solidFill>
              </a:rPr>
              <a:t>एक दिन, भगवान इब्राहीम को रात में बाहर ले गये।</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hi" altLang="ko-KR" sz="2800">
                <a:solidFill>
                  <a:schemeClr val="tx1">
                    <a:lumMod val="65000"/>
                    <a:lumOff val="35000"/>
                  </a:schemeClr>
                </a:solidFill>
              </a:rPr>
              <a:t>“आकाश की ओर देखो। क्या आप तारे गिन सकते हैं?”</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727" y="0"/>
            <a:ext cx="9144000" cy="5817393"/>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12098"/>
          </a:xfrm>
          <a:prstGeom prst="rect">
            <a:avLst/>
          </a:prstGeom>
          <a:noFill/>
        </p:spPr>
        <p:txBody>
          <a:bodyPr wrap="square">
            <a:spAutoFit/>
          </a:bodyPr>
          <a:lstStyle/>
          <a:p>
            <a:pPr xmlns:a="http://schemas.openxmlformats.org/drawingml/2006/main" lvl="0">
              <a:defRPr/>
            </a:pPr>
            <a:r xmlns:a="http://schemas.openxmlformats.org/drawingml/2006/main">
              <a:rPr lang="hi" altLang="ko-KR" sz="2800">
                <a:solidFill>
                  <a:schemeClr val="tx1">
                    <a:lumMod val="65000"/>
                    <a:lumOff val="35000"/>
                  </a:schemeClr>
                </a:solidFill>
              </a:rPr>
              <a:t>परमेश्वर ने उसे सुन्दर भूमि भी देने का वादा किया।</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5204" y="123731"/>
            <a:ext cx="4053592" cy="707886"/>
          </a:xfrm>
          <a:prstGeom prst="rect">
            <a:avLst/>
          </a:prstGeom>
          <a:noFill/>
        </p:spPr>
        <p:txBody>
          <a:bodyPr wrap="square" rtlCol="0">
            <a:spAutoFit/>
          </a:bodyPr>
          <a:lstStyle/>
          <a:p>
            <a:pPr xmlns:a="http://schemas.openxmlformats.org/drawingml/2006/main" algn="ctr"/>
            <a:r xmlns:a="http://schemas.openxmlformats.org/drawingml/2006/main">
              <a:rPr lang="hi" altLang="ko-KR" sz="3600"/>
              <a:t>आज का </a:t>
            </a:r>
            <a:r xmlns:a="http://schemas.openxmlformats.org/drawingml/2006/main">
              <a:rPr lang="hi" altLang="ko-KR" sz="4000"/>
              <a:t>पाठ</a:t>
            </a:r>
            <a:endParaRPr xmlns:a="http://schemas.openxmlformats.org/drawingml/2006/main" lang="ko-KR" altLang="en-US" sz="4000"/>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47704" y="168559"/>
            <a:ext cx="787388" cy="53616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278296" y="168558"/>
            <a:ext cx="885238" cy="58320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p>
            <a:pPr xmlns:a="http://schemas.openxmlformats.org/drawingml/2006/main" algn="ctr"/>
            <a:r xmlns:a="http://schemas.openxmlformats.org/drawingml/2006/main">
              <a:rPr lang="hi" altLang="ko-KR" sz="2800">
                <a:solidFill>
                  <a:schemeClr val="tx1">
                    <a:lumMod val="65000"/>
                    <a:lumOff val="35000"/>
                  </a:schemeClr>
                </a:solidFill>
              </a:rPr>
              <a:t>संसार को किसने बनाया?</a:t>
            </a:r>
          </a:p>
          <a:p>
            <a:pPr xmlns:a="http://schemas.openxmlformats.org/drawingml/2006/main" algn="ctr"/>
            <a:r xmlns:a="http://schemas.openxmlformats.org/drawingml/2006/main">
              <a:rPr lang="hi" altLang="ko-KR" sz="2800">
                <a:solidFill>
                  <a:schemeClr val="tx1">
                    <a:lumMod val="65000"/>
                    <a:lumOff val="35000"/>
                  </a:schemeClr>
                </a:solidFill>
              </a:rPr>
              <a:t>भगवान ने दुनिया बनाई.</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hi" altLang="ko-KR" sz="2800">
                <a:solidFill>
                  <a:schemeClr val="tx1">
                    <a:lumMod val="65000"/>
                    <a:lumOff val="35000"/>
                  </a:schemeClr>
                </a:solidFill>
              </a:rPr>
              <a:t>संसार को व्यवस्थित कौन रखता है?</a:t>
            </a:r>
          </a:p>
          <a:p>
            <a:pPr xmlns:a="http://schemas.openxmlformats.org/drawingml/2006/main" algn="ctr"/>
            <a:r xmlns:a="http://schemas.openxmlformats.org/drawingml/2006/main">
              <a:rPr lang="hi" altLang="ko-KR" sz="2800">
                <a:solidFill>
                  <a:schemeClr val="tx1">
                    <a:lumMod val="65000"/>
                    <a:lumOff val="35000"/>
                  </a:schemeClr>
                </a:solidFill>
              </a:rPr>
              <a:t>ईश्वर संसार को व्यवस्थित रखता है।</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hi" altLang="ko-KR" sz="2800">
                <a:solidFill>
                  <a:schemeClr val="tx1">
                    <a:lumMod val="65000"/>
                    <a:lumOff val="35000"/>
                  </a:schemeClr>
                </a:solidFill>
              </a:rPr>
              <a:t>संसार अपने आप नहीं बना।</a:t>
            </a:r>
          </a:p>
          <a:p>
            <a:pPr xmlns:a="http://schemas.openxmlformats.org/drawingml/2006/main" algn="ctr"/>
            <a:r xmlns:a="http://schemas.openxmlformats.org/drawingml/2006/main">
              <a:rPr lang="hi" altLang="ko-KR" sz="2800">
                <a:solidFill>
                  <a:schemeClr val="tx1">
                    <a:lumMod val="65000"/>
                    <a:lumOff val="35000"/>
                  </a:schemeClr>
                </a:solidFill>
              </a:rPr>
              <a:t>दुनिया को अपने आप नहीं हिलाया जा सकता.</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hi" altLang="ko-KR" sz="2800">
                <a:solidFill>
                  <a:schemeClr val="tx1">
                    <a:lumMod val="65000"/>
                    <a:lumOff val="35000"/>
                  </a:schemeClr>
                </a:solidFill>
              </a:rPr>
              <a:t>हमें याद रखना चाहिए कि ईश्वर ने पूरी दुनिया बनाई है और वह अब भी उन सभी पर नियंत्रण रखता है।</a:t>
            </a:r>
          </a:p>
        </p:txBody>
      </p:sp>
    </p:spTree>
    <p:extLst>
      <p:ext uri="{BB962C8B-B14F-4D97-AF65-F5344CB8AC3E}">
        <p14:creationId xmlns:p14="http://schemas.microsoft.com/office/powerpoint/2010/main" val="3485308479"/>
      </p:ext>
    </p:extLst>
  </p:cSld>
  <p:clrMapOvr>
    <a:masterClrMapping/>
  </p:clrMapOvr>
  <p:transition/>
  <p:timing/>
</p:sld>
</file>

<file path=ppt/slides/slide7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1369348"/>
          </a:xfrm>
          <a:prstGeom prst="rect">
            <a:avLst/>
          </a:prstGeom>
          <a:noFill/>
        </p:spPr>
        <p:txBody>
          <a:bodyPr wrap="square">
            <a:spAutoFit/>
          </a:bodyPr>
          <a:lstStyle/>
          <a:p>
            <a:pPr xmlns:a="http://schemas.openxmlformats.org/drawingml/2006/main" lvl="0">
              <a:defRPr/>
            </a:pPr>
            <a:r xmlns:a="http://schemas.openxmlformats.org/drawingml/2006/main">
              <a:rPr lang="hi" altLang="ko-KR" sz="2800">
                <a:solidFill>
                  <a:schemeClr val="tx1">
                    <a:lumMod val="65000"/>
                    <a:lumOff val="35000"/>
                  </a:schemeClr>
                </a:solidFill>
              </a:rPr>
              <a:t>“तुम्हारे बच्चे आकाश के तारों और समुद्र के किनारे की बालू के समान बहुत होंगे।” इब्राहीम ने प्रभु के वादे पर विश्वास किया।</a:t>
            </a:r>
            <a:endParaRPr xmlns:a="http://schemas.openxmlformats.org/drawingml/2006/main" lang="ko-KR" altLang="en-US" sz="2800">
              <a:solidFill>
                <a:schemeClr val="tx1">
                  <a:lumMod val="65000"/>
                  <a:lumOff val="35000"/>
                </a:schemeClr>
              </a:solidFill>
            </a:endParaRPr>
          </a:p>
        </p:txBody>
      </p:sp>
      <p:pic>
        <p:nvPicPr>
          <p:cNvPr id="10" name="그림 9"/>
          <p:cNvPicPr>
            <a:picLocks noChangeAspect="1"/>
          </p:cNvPicPr>
          <p:nvPr/>
        </p:nvPicPr>
        <p:blipFill rotWithShape="1">
          <a:blip r:embed="rId2"/>
          <a:stretch>
            <a:fillRect/>
          </a:stretch>
        </p:blipFill>
        <p:spPr>
          <a:xfrm>
            <a:off x="0" y="0"/>
            <a:ext cx="9127908"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873001"/>
          </a:xfrm>
          <a:prstGeom prst="rect">
            <a:avLst/>
          </a:prstGeom>
          <a:noFill/>
        </p:spPr>
        <p:txBody>
          <a:bodyPr wrap="square">
            <a:spAutoFit/>
          </a:bodyPr>
          <a:lstStyle/>
          <a:p>
            <a:pPr xmlns:a="http://schemas.openxmlformats.org/drawingml/2006/main" lvl="0">
              <a:defRPr/>
            </a:pPr>
            <a:r xmlns:a="http://schemas.openxmlformats.org/drawingml/2006/main">
              <a:rPr lang="hi" altLang="ko-KR" sz="2600">
                <a:solidFill>
                  <a:schemeClr val="tx1">
                    <a:lumMod val="65000"/>
                    <a:lumOff val="35000"/>
                  </a:schemeClr>
                </a:solidFill>
              </a:rPr>
              <a:t>भगवान ने अपना वादा निभाया. सारा ने इब्राहीम से एक पुत्र को जन्म दिया। इब्राहीम ने </a:t>
            </a:r>
            <a:r xmlns:a="http://schemas.openxmlformats.org/drawingml/2006/main">
              <a:rPr lang="hi" altLang="ko-KR" sz="2600" b="1">
                <a:solidFill>
                  <a:schemeClr val="tx1">
                    <a:lumMod val="65000"/>
                    <a:lumOff val="35000"/>
                  </a:schemeClr>
                </a:solidFill>
              </a:rPr>
              <a:t>इसहाक </a:t>
            </a:r>
            <a:r xmlns:a="http://schemas.openxmlformats.org/drawingml/2006/main">
              <a:rPr lang="hi" altLang="ko-KR" sz="2600">
                <a:solidFill>
                  <a:schemeClr val="tx1">
                    <a:lumMod val="65000"/>
                    <a:lumOff val="35000"/>
                  </a:schemeClr>
                </a:solidFill>
              </a:rPr>
              <a:t>नाम दिया </a:t>
            </a:r>
            <a:r xmlns:a="http://schemas.openxmlformats.org/drawingml/2006/main">
              <a:rPr lang="hi" altLang="ko-KR" sz="2600">
                <a:solidFill>
                  <a:schemeClr val="tx1">
                    <a:lumMod val="65000"/>
                    <a:lumOff val="35000"/>
                  </a:schemeClr>
                </a:solidFill>
              </a:rPr>
              <a:t>जिसका अर्थ है </a:t>
            </a:r>
            <a:r xmlns:a="http://schemas.openxmlformats.org/drawingml/2006/main">
              <a:rPr lang="hi" altLang="ko-KR" sz="2600" b="1">
                <a:solidFill>
                  <a:schemeClr val="tx1">
                    <a:lumMod val="65000"/>
                    <a:lumOff val="35000"/>
                  </a:schemeClr>
                </a:solidFill>
              </a:rPr>
              <a:t>खुशी </a:t>
            </a:r>
            <a:r xmlns:a="http://schemas.openxmlformats.org/drawingml/2006/main">
              <a:rPr lang="hi" altLang="ko-KR" sz="2600">
                <a:solidFill>
                  <a:schemeClr val="tx1">
                    <a:lumMod val="65000"/>
                    <a:lumOff val="35000"/>
                  </a:schemeClr>
                </a:solidFill>
              </a:rPr>
              <a:t>।</a:t>
            </a:r>
            <a:endParaRPr xmlns:a="http://schemas.openxmlformats.org/drawingml/2006/main" lang="en-US" altLang="ko-KR" sz="26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8904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i" altLang="ko-KR" sz="4000">
                <a:solidFill>
                  <a:srgbClr val="ff0000"/>
                </a:solidFill>
              </a:rPr>
              <a:t>आज का</a:t>
            </a:r>
            <a:r xmlns:a="http://schemas.openxmlformats.org/drawingml/2006/main">
              <a:rPr lang="hi" altLang="en-US" sz="4000">
                <a:solidFill>
                  <a:srgbClr val="ff0000"/>
                </a:solidFill>
              </a:rPr>
              <a:t> </a:t>
            </a:r>
            <a:r xmlns:a="http://schemas.openxmlformats.org/drawingml/2006/main">
              <a:rPr lang="hi" altLang="ko-KR" sz="4000">
                <a:solidFill>
                  <a:srgbClr val="ff0000"/>
                </a:solidFill>
              </a:rPr>
              <a:t>पाठ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5028410"/>
          </a:xfrm>
          <a:prstGeom prst="rect">
            <a:avLst/>
          </a:prstGeom>
          <a:noFill/>
        </p:spPr>
        <p:txBody>
          <a:bodyPr wrap="square">
            <a:spAutoFit/>
          </a:bodyPr>
          <a:lstStyle/>
          <a:p>
            <a:pPr xmlns:a="http://schemas.openxmlformats.org/drawingml/2006/main" algn="ctr">
              <a:defRPr/>
            </a:pPr>
            <a:r xmlns:a="http://schemas.openxmlformats.org/drawingml/2006/main">
              <a:rPr lang="hi" altLang="ko-KR" sz="3600">
                <a:solidFill>
                  <a:schemeClr val="tx1">
                    <a:lumMod val="65000"/>
                    <a:lumOff val="35000"/>
                  </a:schemeClr>
                </a:solidFill>
              </a:rPr>
              <a:t>इब्राहीम को वास्तव में परमेश्वर के वादे पर विश्वास था, भले ही यह उसे असंभव लग रहा था।</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hi" altLang="ko-KR" sz="3600">
                <a:solidFill>
                  <a:schemeClr val="tx1">
                    <a:lumMod val="65000"/>
                    <a:lumOff val="35000"/>
                  </a:schemeClr>
                </a:solidFill>
              </a:rPr>
              <a:t>जब परमेश्वर ने इब्राहीम का विश्वास देखा तो वह बहुत प्रसन्न हुआ। परमेश्वर ने उसे वादा किया हुआ पुत्र इसहाक दिया।</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hi" altLang="ko-KR" sz="3600">
                <a:solidFill>
                  <a:schemeClr val="tx1">
                    <a:lumMod val="65000"/>
                    <a:lumOff val="35000"/>
                  </a:schemeClr>
                </a:solidFill>
              </a:rPr>
              <a:t>ईश्वर निश्चित रूप से अपना वादा पूरा करते हैं, भले ही यह हमारे लिए असंभव लगता हो।</a:t>
            </a:r>
            <a:endParaRPr xmlns:a="http://schemas.openxmlformats.org/drawingml/2006/main" lang="en-US" altLang="ko-KR" sz="3600">
              <a:solidFill>
                <a:schemeClr val="tx1">
                  <a:lumMod val="65000"/>
                  <a:lumOff val="35000"/>
                </a:schemeClr>
              </a:solidFill>
            </a:endParaRPr>
          </a:p>
          <a:p>
            <a:pPr algn="ctr">
              <a:defRPr/>
            </a:pPr>
            <a:endParaRPr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hi" altLang="ko-KR" sz="3200"/>
              <a:t>भगवान है…</a:t>
            </a:r>
            <a:r xmlns:a="http://schemas.openxmlformats.org/drawingml/2006/main">
              <a:rPr lang="h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hi" altLang="ko-KR" sz="3600">
                <a:solidFill>
                  <a:srgbClr val="c00000"/>
                </a:solidFill>
              </a:rPr>
              <a:t>भगवान है...</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646331"/>
          </a:xfrm>
          <a:prstGeom prst="rect">
            <a:avLst/>
          </a:prstGeom>
          <a:noFill/>
        </p:spPr>
        <p:txBody>
          <a:bodyPr wrap="square">
            <a:spAutoFit/>
          </a:bodyPr>
          <a:lstStyle/>
          <a:p>
            <a:pPr xmlns:a="http://schemas.openxmlformats.org/drawingml/2006/main" lvl="0">
              <a:defRPr/>
            </a:pPr>
            <a:r xmlns:a="http://schemas.openxmlformats.org/drawingml/2006/main">
              <a:rPr lang="hi" altLang="ko-KR" sz="3600">
                <a:solidFill>
                  <a:schemeClr val="tx1">
                    <a:lumMod val="65000"/>
                    <a:lumOff val="35000"/>
                  </a:schemeClr>
                </a:solidFill>
              </a:rPr>
              <a:t>सर्वशक्तिमान (सब कुछ करने में सक्षम)</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hi" altLang="ko-KR" sz="4000">
                <a:solidFill>
                  <a:srgbClr val="ff0000"/>
                </a:solidFill>
              </a:rPr>
              <a:t>आज की प्रश्नोत्तरी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hi" altLang="ko-KR" sz="3600">
                <a:solidFill>
                  <a:schemeClr val="tx1">
                    <a:lumMod val="65000"/>
                    <a:lumOff val="35000"/>
                  </a:schemeClr>
                </a:solidFill>
              </a:rPr>
              <a:t>जब इसहाक पैदा हुआ तो इब्राहीम की उम्र कितनी थी?</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hi" altLang="en-US" sz="2800">
                <a:solidFill>
                  <a:schemeClr val="tx1">
                    <a:lumMod val="65000"/>
                    <a:lumOff val="35000"/>
                  </a:schemeClr>
                </a:solidFill>
              </a:rPr>
              <a:t>①90 </a:t>
            </a:r>
            <a:r xmlns:a="http://schemas.openxmlformats.org/drawingml/2006/main">
              <a:rPr lang="hi" altLang="ko-KR" sz="2800">
                <a:solidFill>
                  <a:schemeClr val="tx1">
                    <a:lumMod val="65000"/>
                    <a:lumOff val="35000"/>
                  </a:schemeClr>
                </a:solidFill>
              </a:rPr>
              <a:t>_</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hi" altLang="en-US" sz="2800">
                <a:solidFill>
                  <a:schemeClr val="tx1">
                    <a:lumMod val="65000"/>
                    <a:lumOff val="35000"/>
                  </a:schemeClr>
                </a:solidFill>
              </a:rPr>
              <a:t>②80 </a:t>
            </a:r>
            <a:r xmlns:a="http://schemas.openxmlformats.org/drawingml/2006/main">
              <a:rPr lang="hi" altLang="ko-KR" sz="2800">
                <a:solidFill>
                  <a:schemeClr val="tx1">
                    <a:lumMod val="65000"/>
                    <a:lumOff val="35000"/>
                  </a:schemeClr>
                </a:solidFill>
              </a:rPr>
              <a:t>_</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i" altLang="en-US" sz="2800">
                <a:solidFill>
                  <a:schemeClr val="tx1">
                    <a:lumMod val="65000"/>
                    <a:lumOff val="35000"/>
                  </a:schemeClr>
                </a:solidFill>
              </a:rPr>
              <a:t>③70 </a:t>
            </a:r>
            <a:r xmlns:a="http://schemas.openxmlformats.org/drawingml/2006/main">
              <a:rPr lang="hi" altLang="ko-KR" sz="2800">
                <a:solidFill>
                  <a:schemeClr val="tx1">
                    <a:lumMod val="65000"/>
                    <a:lumOff val="35000"/>
                  </a:schemeClr>
                </a:solidFill>
              </a:rPr>
              <a:t>_</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i" altLang="en-US" sz="2800">
                <a:solidFill>
                  <a:schemeClr val="tx1">
                    <a:lumMod val="65000"/>
                    <a:lumOff val="35000"/>
                  </a:schemeClr>
                </a:solidFill>
              </a:rPr>
              <a:t>④ </a:t>
            </a:r>
            <a:r xmlns:a="http://schemas.openxmlformats.org/drawingml/2006/main">
              <a:rPr lang="hi" altLang="ko-KR" sz="2800">
                <a:solidFill>
                  <a:schemeClr val="tx1">
                    <a:lumMod val="65000"/>
                    <a:lumOff val="35000"/>
                  </a:schemeClr>
                </a:solidFill>
              </a:rPr>
              <a:t>100</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57192"/>
            <a:ext cx="8712968" cy="517802"/>
          </a:xfrm>
          <a:prstGeom prst="rect">
            <a:avLst/>
          </a:prstGeom>
          <a:noFill/>
        </p:spPr>
        <p:txBody>
          <a:bodyPr wrap="square">
            <a:spAutoFit/>
          </a:bodyPr>
          <a:lstStyle/>
          <a:p>
            <a:pPr xmlns:a="http://schemas.openxmlformats.org/drawingml/2006/main" lvl="0">
              <a:defRPr/>
            </a:pPr>
            <a:r xmlns:a="http://schemas.openxmlformats.org/drawingml/2006/main">
              <a:rPr lang="hi" altLang="en-US" sz="2800">
                <a:solidFill>
                  <a:srgbClr val="ff0000"/>
                </a:solidFill>
              </a:rPr>
              <a:t>④ </a:t>
            </a:r>
            <a:r xmlns:a="http://schemas.openxmlformats.org/drawingml/2006/main">
              <a:rPr lang="hi" altLang="ko-KR" sz="2800">
                <a:solidFill>
                  <a:srgbClr val="ff0000"/>
                </a:solidFill>
              </a:rPr>
              <a:t>100</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i" altLang="ko-KR" sz="4000">
                <a:solidFill>
                  <a:srgbClr val="ff0000"/>
                </a:solidFill>
              </a:rPr>
              <a:t>आज का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182221"/>
          </a:xfrm>
          <a:prstGeom prst="rect">
            <a:avLst/>
          </a:prstGeom>
          <a:noFill/>
        </p:spPr>
        <p:txBody>
          <a:bodyPr wrap="square">
            <a:spAutoFit/>
          </a:bodyPr>
          <a:lstStyle/>
          <a:p>
            <a:pPr xmlns:a="http://schemas.openxmlformats.org/drawingml/2006/main" lvl="0">
              <a:defRPr/>
            </a:pPr>
            <a:r xmlns:a="http://schemas.openxmlformats.org/drawingml/2006/main">
              <a:rPr lang="hi" altLang="ko-KR" sz="3600">
                <a:solidFill>
                  <a:schemeClr val="tx1">
                    <a:lumMod val="65000"/>
                    <a:lumOff val="35000"/>
                  </a:schemeClr>
                </a:solidFill>
              </a:rPr>
              <a:t>इब्राहीम सौ वर्ष का था जब उसके पुत्र इसहाक का जन्म हुआ।</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hi" altLang="ko-KR" sz="2800">
                <a:solidFill>
                  <a:schemeClr val="tx1">
                    <a:lumMod val="65000"/>
                    <a:lumOff val="35000"/>
                  </a:schemeClr>
                </a:solidFill>
              </a:rPr>
              <a:t>(उत्पत्ति 21:5)</a:t>
            </a:r>
            <a:endParaRPr xmlns:a="http://schemas.openxmlformats.org/drawingml/2006/main" lang="en-US" altLang="ko-KR"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880320" cy="369332"/>
          </a:xfrm>
          <a:prstGeom prst="rect">
            <a:avLst/>
          </a:prstGeom>
          <a:noFill/>
        </p:spPr>
        <p:txBody>
          <a:bodyPr wrap="square">
            <a:spAutoFit/>
          </a:bodyPr>
          <a:lstStyle/>
          <a:p>
            <a:pPr xmlns:a="http://schemas.openxmlformats.org/drawingml/2006/main" lvl="0">
              <a:defRPr/>
            </a:pPr>
            <a:r xmlns:a="http://schemas.openxmlformats.org/drawingml/2006/main">
              <a:rPr lang="hi" altLang="ko-KR" b="1">
                <a:solidFill>
                  <a:schemeClr val="tx1">
                    <a:lumMod val="50000"/>
                    <a:lumOff val="50000"/>
                  </a:schemeClr>
                </a:solidFill>
              </a:rPr>
              <a:t>क्रमांक 8 परमेश्वर का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4104456" cy="1281663"/>
          </a:xfrm>
          <a:prstGeom prst="rect">
            <a:avLst/>
          </a:prstGeom>
          <a:noFill/>
        </p:spPr>
        <p:txBody>
          <a:bodyPr wrap="square">
            <a:spAutoFit/>
          </a:bodyPr>
          <a:lstStyle/>
          <a:p>
            <a:pPr xmlns:a="http://schemas.openxmlformats.org/drawingml/2006/main" lvl="0">
              <a:defRPr/>
            </a:pPr>
            <a:r xmlns:a="http://schemas.openxmlformats.org/drawingml/2006/main">
              <a:rPr lang="hi" altLang="ko-KR" sz="3900"/>
              <a:t>इब्राहीम ने इसहाक को परमेश्वर को अर्पित किया</a:t>
            </a:r>
            <a:endParaRPr xmlns:a="http://schemas.openxmlformats.org/drawingml/2006/main" lang="ko-KR" altLang="en-US" sz="39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7" name="그림 6"/>
          <p:cNvPicPr>
            <a:picLocks noChangeAspect="1"/>
          </p:cNvPicPr>
          <p:nvPr/>
        </p:nvPicPr>
        <p:blipFill rotWithShape="1">
          <a:blip r:embed="rId8"/>
          <a:stretch>
            <a:fillRect/>
          </a:stretch>
        </p:blipFill>
        <p:spPr>
          <a:xfrm>
            <a:off x="4053595" y="2029986"/>
            <a:ext cx="5090405" cy="359868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i" altLang="ko-KR" sz="4000">
                <a:solidFill>
                  <a:srgbClr val="ff0000"/>
                </a:solidFill>
              </a:rPr>
              <a:t>आज का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hi" altLang="ko-KR" sz="3600">
                <a:solidFill>
                  <a:schemeClr val="tx1">
                    <a:lumMod val="65000"/>
                    <a:lumOff val="35000"/>
                  </a:schemeClr>
                </a:solidFill>
              </a:rPr>
              <a:t>तब परमेश्वर ने कहा, अपने पुत्र अर्थात अपने एकलौते पुत्र इसहाक को, जिस से तू प्रेम रखता है, ले ले।</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hi" altLang="ko-KR" sz="3600">
                <a:solidFill>
                  <a:schemeClr val="tx1">
                    <a:lumMod val="65000"/>
                    <a:lumOff val="35000"/>
                  </a:schemeClr>
                </a:solidFill>
              </a:rPr>
              <a:t>और मोरिया के क्षेत्र में जाओ. उसे वहीं होमबलि करके चढ़ाना</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hi" altLang="ko-KR" sz="3600">
                <a:solidFill>
                  <a:schemeClr val="tx1">
                    <a:lumMod val="65000"/>
                    <a:lumOff val="35000"/>
                  </a:schemeClr>
                </a:solidFill>
              </a:rPr>
              <a:t>पहाड़ों में से एक के बारे में मैं तुम्हें बताऊंगा।</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hi" altLang="ko-KR" sz="2800">
                <a:solidFill>
                  <a:schemeClr val="tx1">
                    <a:lumMod val="65000"/>
                    <a:lumOff val="35000"/>
                  </a:schemeClr>
                </a:solidFill>
              </a:rPr>
              <a:t>उत्पत्ति 22:2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a:spAutoFit/>
          </a:bodyPr>
          <a:lstStyle/>
          <a:p>
            <a:pPr xmlns:a="http://schemas.openxmlformats.org/drawingml/2006/main" lvl="0">
              <a:defRPr/>
            </a:pPr>
            <a:r xmlns:a="http://schemas.openxmlformats.org/drawingml/2006/main">
              <a:rPr lang="hi" altLang="ko-KR" sz="2800">
                <a:solidFill>
                  <a:schemeClr val="tx1">
                    <a:lumMod val="65000"/>
                    <a:lumOff val="35000"/>
                  </a:schemeClr>
                </a:solidFill>
              </a:rPr>
              <a:t>एक दिन, परमेश्वर ने इब्राहीम से कहा,</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hi" altLang="ko-KR" sz="2800">
                <a:solidFill>
                  <a:schemeClr val="tx1">
                    <a:lumMod val="65000"/>
                    <a:lumOff val="35000"/>
                  </a:schemeClr>
                </a:solidFill>
              </a:rPr>
              <a:t>“अपना एकलौता पुत्र मुझे होमबलि के रूप में अर्पित कर।”</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 y="-1"/>
            <a:ext cx="9144001" cy="564324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2"/>
          <a:stretch>
            <a:fillRect/>
          </a:stretch>
        </p:blipFill>
        <p:spPr>
          <a:xfrm>
            <a:off x="0" y="6995"/>
            <a:ext cx="9144000" cy="5798269"/>
          </a:xfrm>
          <a:prstGeom prst="rect">
            <a:avLst/>
          </a:prstGeom>
        </p:spPr>
      </p:pic>
      <p:sp>
        <p:nvSpPr>
          <p:cNvPr id="5" name="TextBox 4"/>
          <p:cNvSpPr txBox="1"/>
          <p:nvPr/>
        </p:nvSpPr>
        <p:spPr>
          <a:xfrm>
            <a:off x="73274" y="5787261"/>
            <a:ext cx="8963222" cy="954107"/>
          </a:xfrm>
          <a:prstGeom prst="rect">
            <a:avLst/>
          </a:prstGeom>
          <a:noFill/>
        </p:spPr>
        <p:txBody>
          <a:bodyPr wrap="square">
            <a:spAutoFit/>
          </a:bodyPr>
          <a:lstStyle/>
          <a:p>
            <a:pPr xmlns:a="http://schemas.openxmlformats.org/drawingml/2006/main" lvl="0">
              <a:defRPr/>
            </a:pPr>
            <a:r xmlns:a="http://schemas.openxmlformats.org/drawingml/2006/main">
              <a:rPr lang="hi" altLang="ko-KR" sz="2800">
                <a:solidFill>
                  <a:schemeClr val="tx1">
                    <a:lumMod val="65000"/>
                    <a:lumOff val="35000"/>
                  </a:schemeClr>
                </a:solidFill>
              </a:rPr>
              <a:t>इब्राहीम इसहाक से इतना प्रेम करता था कि जब उसने परमेश्वर से सुना तो वह कठोर हो गया। लेकिन उसने परमेश्‍वर की आज्ञा मानने का फैसला किया।</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p>
            <a:pPr xmlns:a="http://schemas.openxmlformats.org/drawingml/2006/main" algn="ctr"/>
            <a:r xmlns:a="http://schemas.openxmlformats.org/drawingml/2006/main">
              <a:rPr lang="hi" altLang="ko-KR" sz="3200"/>
              <a:t>ईश्वर कौन है?</a:t>
            </a:r>
            <a:r xmlns:a="http://schemas.openxmlformats.org/drawingml/2006/main">
              <a:rPr lang="h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hi" altLang="ko-KR" sz="3600">
                <a:solidFill>
                  <a:srgbClr val="C00000"/>
                </a:solidFill>
              </a:rPr>
              <a:t>वह है...</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p>
            <a:r xmlns:a="http://schemas.openxmlformats.org/drawingml/2006/main">
              <a:rPr lang="hi" altLang="ko-KR" sz="3600">
                <a:solidFill>
                  <a:schemeClr val="tx1">
                    <a:lumMod val="65000"/>
                    <a:lumOff val="35000"/>
                  </a:schemeClr>
                </a:solidFill>
              </a:rPr>
              <a:t>वह निर्माता जिसने मेरे सहित पूरी दुनिया को बनाया।</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8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hi" altLang="ko-KR" sz="2800">
                <a:solidFill>
                  <a:schemeClr val="tx1">
                    <a:lumMod val="65000"/>
                    <a:lumOff val="35000"/>
                  </a:schemeClr>
                </a:solidFill>
              </a:rPr>
              <a:t>इब्राहीम ने इसहाक को बाँधकर कुर्सी पर लिटा दिया, और उसे मार डालना चाहा। उसी क्षण में,</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5208"/>
            <a:ext cx="9127908" cy="58924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68578"/>
          </a:xfrm>
          <a:prstGeom prst="rect">
            <a:avLst/>
          </a:prstGeom>
          <a:noFill/>
        </p:spPr>
        <p:txBody>
          <a:bodyPr wrap="square">
            <a:spAutoFit/>
          </a:bodyPr>
          <a:lstStyle/>
          <a:p>
            <a:pPr xmlns:a="http://schemas.openxmlformats.org/drawingml/2006/main" lvl="0">
              <a:defRPr/>
            </a:pPr>
            <a:r xmlns:a="http://schemas.openxmlformats.org/drawingml/2006/main">
              <a:rPr lang="hi" altLang="ko-KR" sz="2800">
                <a:solidFill>
                  <a:schemeClr val="tx1">
                    <a:lumMod val="65000"/>
                    <a:lumOff val="35000"/>
                  </a:schemeClr>
                </a:solidFill>
              </a:rPr>
              <a:t>“इब्राहीम, इब्राहीम, उसे मत मारो। उसके साथ कुछ मत करो. अब, मैं जानता हूं कि तुम परमेश्वर से डरते हो और उससे प्रेम करते हो।” यह वह परीक्षा थी जो परमेश्वर ने इब्राहीम के लिये की थी।</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8712"/>
            <a:ext cx="9144000" cy="540192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661248"/>
            <a:ext cx="9054634" cy="880521"/>
          </a:xfrm>
          <a:prstGeom prst="rect">
            <a:avLst/>
          </a:prstGeom>
          <a:noFill/>
        </p:spPr>
        <p:txBody>
          <a:bodyPr wrap="square">
            <a:spAutoFit/>
          </a:bodyPr>
          <a:lstStyle/>
          <a:p>
            <a:pPr xmlns:a="http://schemas.openxmlformats.org/drawingml/2006/main" lvl="0">
              <a:defRPr/>
            </a:pPr>
            <a:r xmlns:a="http://schemas.openxmlformats.org/drawingml/2006/main">
              <a:rPr lang="hi" altLang="ko-KR" sz="2600">
                <a:solidFill>
                  <a:schemeClr val="tx1">
                    <a:lumMod val="65000"/>
                    <a:lumOff val="35000"/>
                  </a:schemeClr>
                </a:solidFill>
              </a:rPr>
              <a:t>"भगवान को धन्यवाद!" परमेश्वर ने इब्राहीम के विश्वास को सहर्ष स्वीकार कर लिया। परमेश्वर ने उसे सभी विश्वासियों का पूर्वज बनाया।</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28600" y="116631"/>
            <a:ext cx="9099308" cy="560458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i" altLang="ko-KR" sz="4000"/>
              <a:t>आज का पाठ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268760"/>
            <a:ext cx="8208912" cy="3996660"/>
          </a:xfrm>
          <a:prstGeom prst="rect">
            <a:avLst/>
          </a:prstGeom>
          <a:noFill/>
        </p:spPr>
        <p:txBody>
          <a:bodyPr wrap="square">
            <a:spAutoFit/>
          </a:bodyPr>
          <a:lstStyle/>
          <a:p>
            <a:pPr xmlns:a="http://schemas.openxmlformats.org/drawingml/2006/main" algn="ctr">
              <a:defRPr/>
            </a:pPr>
            <a:r xmlns:a="http://schemas.openxmlformats.org/drawingml/2006/main">
              <a:rPr lang="hi" altLang="ko-KR" sz="3200">
                <a:solidFill>
                  <a:schemeClr val="tx1">
                    <a:lumMod val="65000"/>
                    <a:lumOff val="35000"/>
                  </a:schemeClr>
                </a:solidFill>
              </a:rPr>
              <a:t>इब्राहीम इसहाक से बहुत प्यार करता था, लेकिन उसके लिए परमेश्वर के वचन का पालन करना अधिक महत्वपूर्ण था।</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a:p>
            <a:pPr xmlns:a="http://schemas.openxmlformats.org/drawingml/2006/main" algn="ctr">
              <a:defRPr/>
            </a:pPr>
            <a:r xmlns:a="http://schemas.openxmlformats.org/drawingml/2006/main">
              <a:rPr lang="hi" altLang="ko-KR" sz="3200">
                <a:solidFill>
                  <a:schemeClr val="tx1">
                    <a:lumMod val="65000"/>
                    <a:lumOff val="35000"/>
                  </a:schemeClr>
                </a:solidFill>
              </a:rPr>
              <a:t>मुझे किसी भी अन्य वस्तु से अधिक, और दुनिया के किसी भी अन्य व्यक्ति से अधिक ईश्वर से प्रेम करना चाहिए।</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hi" altLang="ko-KR" sz="3200"/>
              <a:t>भगवान है?</a:t>
            </a:r>
            <a:r xmlns:a="http://schemas.openxmlformats.org/drawingml/2006/main">
              <a:rPr lang="h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hi" altLang="ko-KR" sz="3600">
                <a:solidFill>
                  <a:srgbClr val="c00000"/>
                </a:solidFill>
              </a:rPr>
              <a:t>भगवान है..</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hi" altLang="ko-KR" sz="3600">
                <a:solidFill>
                  <a:schemeClr val="tx1">
                    <a:lumMod val="65000"/>
                    <a:lumOff val="35000"/>
                  </a:schemeClr>
                </a:solidFill>
              </a:rPr>
              <a:t>हमारे पिता जो परीक्षण के माध्यम से हमारे विश्वास को मजबूत बनाते हैं।</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hi" altLang="ko-KR" sz="4000"/>
              <a:t>आज का</a:t>
            </a:r>
            <a:r xmlns:a="http://schemas.openxmlformats.org/drawingml/2006/main">
              <a:rPr lang="hi" altLang="en-US" sz="4000"/>
              <a:t> </a:t>
            </a:r>
            <a:r xmlns:a="http://schemas.openxmlformats.org/drawingml/2006/main">
              <a:rPr lang="hi" altLang="ko-KR" sz="4000"/>
              <a:t>प्रश्नोत्तरी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p>
            <a:pPr xmlns:a="http://schemas.openxmlformats.org/drawingml/2006/main" lvl="0">
              <a:defRPr/>
            </a:pPr>
            <a:r xmlns:a="http://schemas.openxmlformats.org/drawingml/2006/main">
              <a:rPr lang="hi" altLang="ko-KR" sz="3200">
                <a:solidFill>
                  <a:schemeClr val="tx1">
                    <a:lumMod val="65000"/>
                    <a:lumOff val="35000"/>
                  </a:schemeClr>
                </a:solidFill>
              </a:rPr>
              <a:t>परमेश्वर ने इब्राहीम से होमबलि के रूप में क्या चढ़ाने को कहा?</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hi" altLang="en-US" sz="2800">
                <a:solidFill>
                  <a:schemeClr val="dk1"/>
                </a:solidFill>
              </a:rPr>
              <a:t>① </a:t>
            </a:r>
            <a:r xmlns:a="http://schemas.openxmlformats.org/drawingml/2006/main">
              <a:rPr lang="hi" altLang="ko-KR" sz="2800">
                <a:solidFill>
                  <a:schemeClr val="dk1"/>
                </a:solidFill>
              </a:rPr>
              <a:t>बेटा</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hi" altLang="en-US" sz="2800">
                <a:solidFill>
                  <a:schemeClr val="tx1">
                    <a:lumMod val="65000"/>
                    <a:lumOff val="35000"/>
                  </a:schemeClr>
                </a:solidFill>
              </a:rPr>
              <a:t>② </a:t>
            </a:r>
            <a:r xmlns:a="http://schemas.openxmlformats.org/drawingml/2006/main">
              <a:rPr lang="hi" altLang="ko-KR" sz="2800">
                <a:solidFill>
                  <a:schemeClr val="tx1">
                    <a:lumMod val="65000"/>
                    <a:lumOff val="35000"/>
                  </a:schemeClr>
                </a:solidFill>
              </a:rPr>
              <a:t>पत्नी</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i" altLang="en-US" sz="2800">
                <a:solidFill>
                  <a:schemeClr val="tx1">
                    <a:lumMod val="65000"/>
                    <a:lumOff val="35000"/>
                  </a:schemeClr>
                </a:solidFill>
              </a:rPr>
              <a:t>③ </a:t>
            </a:r>
            <a:r xmlns:a="http://schemas.openxmlformats.org/drawingml/2006/main">
              <a:rPr lang="hi" altLang="ko-KR" sz="2800">
                <a:solidFill>
                  <a:schemeClr val="tx1">
                    <a:lumMod val="65000"/>
                    <a:lumOff val="35000"/>
                  </a:schemeClr>
                </a:solidFill>
              </a:rPr>
              <a:t>कुत्ता</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i" altLang="en-US" sz="2800">
                <a:solidFill>
                  <a:schemeClr val="tx1">
                    <a:lumMod val="65000"/>
                    <a:lumOff val="35000"/>
                  </a:schemeClr>
                </a:solidFill>
              </a:rPr>
              <a:t>④ </a:t>
            </a:r>
            <a:r xmlns:a="http://schemas.openxmlformats.org/drawingml/2006/main">
              <a:rPr lang="hi" altLang="ko-KR" sz="2800">
                <a:solidFill>
                  <a:schemeClr val="tx1">
                    <a:lumMod val="65000"/>
                    <a:lumOff val="35000"/>
                  </a:schemeClr>
                </a:solidFill>
              </a:rPr>
              <a:t>भेड़</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p>
            <a:pPr xmlns:a="http://schemas.openxmlformats.org/drawingml/2006/main" lvl="0">
              <a:defRPr/>
            </a:pPr>
            <a:r xmlns:a="http://schemas.openxmlformats.org/drawingml/2006/main">
              <a:rPr lang="hi" altLang="en-US" sz="2800">
                <a:solidFill>
                  <a:srgbClr val="ff0000"/>
                </a:solidFill>
              </a:rPr>
              <a:t>① </a:t>
            </a:r>
            <a:r xmlns:a="http://schemas.openxmlformats.org/drawingml/2006/main">
              <a:rPr lang="hi" altLang="ko-KR" sz="2800">
                <a:solidFill>
                  <a:srgbClr val="ff0000"/>
                </a:solidFill>
              </a:rPr>
              <a:t>बेटा</a:t>
            </a:r>
            <a:r xmlns:a="http://schemas.openxmlformats.org/drawingml/2006/main">
              <a:rPr lang="hi" altLang="en-US" sz="2800">
                <a:solidFill>
                  <a:srgbClr val="ff0000"/>
                </a:solidFill>
              </a:rPr>
              <a:t> </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i" altLang="ko-KR" sz="4000">
                <a:solidFill>
                  <a:srgbClr val="ff0000"/>
                </a:solidFill>
              </a:rPr>
              <a:t>आज का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hi" altLang="ko-KR" sz="3600">
                <a:solidFill>
                  <a:schemeClr val="tx1">
                    <a:lumMod val="65000"/>
                    <a:lumOff val="35000"/>
                  </a:schemeClr>
                </a:solidFill>
              </a:rPr>
              <a:t>तब परमेश्वर ने कहा, अपने पुत्र अर्थात अपने एकलौते पुत्र इसहाक को, जिस से तू प्रेम रखता है, ले ले।</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hi" altLang="ko-KR" sz="3600">
                <a:solidFill>
                  <a:schemeClr val="tx1">
                    <a:lumMod val="65000"/>
                    <a:lumOff val="35000"/>
                  </a:schemeClr>
                </a:solidFill>
              </a:rPr>
              <a:t>और मोरिया के क्षेत्र में जाओ. उसे वहीं होमबलि करके चढ़ाना</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hi" altLang="ko-KR" sz="3600">
                <a:solidFill>
                  <a:schemeClr val="tx1">
                    <a:lumMod val="65000"/>
                    <a:lumOff val="35000"/>
                  </a:schemeClr>
                </a:solidFill>
              </a:rPr>
              <a:t>पहाड़ों में से एक के बारे में मैं तुम्हें बताऊंगा।</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hi" altLang="ko-KR" sz="2800">
                <a:solidFill>
                  <a:schemeClr val="tx1">
                    <a:lumMod val="65000"/>
                    <a:lumOff val="35000"/>
                  </a:schemeClr>
                </a:solidFill>
              </a:rPr>
              <a:t>उत्पत्ति 22:2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353036"/>
            <a:ext cx="2880320" cy="359559"/>
          </a:xfrm>
          <a:prstGeom prst="rect">
            <a:avLst/>
          </a:prstGeom>
          <a:noFill/>
        </p:spPr>
        <p:txBody>
          <a:bodyPr wrap="square">
            <a:spAutoFit/>
          </a:bodyPr>
          <a:lstStyle/>
          <a:p>
            <a:pPr xmlns:a="http://schemas.openxmlformats.org/drawingml/2006/main" lvl="0">
              <a:defRPr/>
            </a:pPr>
            <a:r xmlns:a="http://schemas.openxmlformats.org/drawingml/2006/main">
              <a:rPr lang="hi" altLang="ko-KR" b="1">
                <a:solidFill>
                  <a:schemeClr val="tx1">
                    <a:lumMod val="50000"/>
                    <a:lumOff val="50000"/>
                  </a:schemeClr>
                </a:solidFill>
              </a:rPr>
              <a:t>सं .9</a:t>
            </a:r>
            <a:r xmlns:a="http://schemas.openxmlformats.org/drawingml/2006/main">
              <a:rPr lang="hi" altLang="en-US" b="1">
                <a:solidFill>
                  <a:schemeClr val="tx1">
                    <a:lumMod val="50000"/>
                    <a:lumOff val="50000"/>
                  </a:schemeClr>
                </a:solidFill>
              </a:rPr>
              <a:t> </a:t>
            </a:r>
            <a:r xmlns:a="http://schemas.openxmlformats.org/drawingml/2006/main">
              <a:rPr lang="hi" altLang="ko-KR" b="1">
                <a:solidFill>
                  <a:schemeClr val="tx1">
                    <a:lumMod val="50000"/>
                    <a:lumOff val="50000"/>
                  </a:schemeClr>
                </a:solidFill>
              </a:rPr>
              <a:t/>
            </a:r>
            <a:r xmlns:a="http://schemas.openxmlformats.org/drawingml/2006/main">
              <a:rPr lang="hi" altLang="en-US" b="1">
                <a:solidFill>
                  <a:schemeClr val="tx1">
                    <a:lumMod val="50000"/>
                    <a:lumOff val="50000"/>
                  </a:schemeClr>
                </a:solidFill>
              </a:rPr>
              <a:t> </a:t>
            </a:r>
            <a:r xmlns:a="http://schemas.openxmlformats.org/drawingml/2006/main">
              <a:rPr lang="hi" altLang="ko-KR" b="1">
                <a:solidFill>
                  <a:schemeClr val="tx1">
                    <a:lumMod val="50000"/>
                    <a:lumOff val="50000"/>
                  </a:schemeClr>
                </a:solidFill>
              </a:rPr>
              <a:t>शब्द</a:t>
            </a:r>
            <a:r xmlns:a="http://schemas.openxmlformats.org/drawingml/2006/main">
              <a:rPr lang="hi" altLang="en-US" b="1">
                <a:solidFill>
                  <a:schemeClr val="tx1">
                    <a:lumMod val="50000"/>
                    <a:lumOff val="50000"/>
                  </a:schemeClr>
                </a:solidFill>
              </a:rPr>
              <a:t> </a:t>
            </a:r>
            <a:r xmlns:a="http://schemas.openxmlformats.org/drawingml/2006/main">
              <a:rPr lang="hi" altLang="ko-KR" b="1">
                <a:solidFill>
                  <a:schemeClr val="tx1">
                    <a:lumMod val="50000"/>
                    <a:lumOff val="50000"/>
                  </a:schemeClr>
                </a:solidFill>
              </a:rPr>
              <a:t>का</a:t>
            </a:r>
            <a:r xmlns:a="http://schemas.openxmlformats.org/drawingml/2006/main">
              <a:rPr lang="hi" altLang="en-US" b="1">
                <a:solidFill>
                  <a:schemeClr val="tx1">
                    <a:lumMod val="50000"/>
                    <a:lumOff val="50000"/>
                  </a:schemeClr>
                </a:solidFill>
              </a:rPr>
              <a:t> </a:t>
            </a:r>
            <a:r xmlns:a="http://schemas.openxmlformats.org/drawingml/2006/main">
              <a:rPr lang="hi" altLang="ko-KR" b="1">
                <a:solidFill>
                  <a:schemeClr val="tx1">
                    <a:lumMod val="50000"/>
                    <a:lumOff val="50000"/>
                  </a:schemeClr>
                </a:solidFill>
              </a:rPr>
              <a:t>ईश्वर</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859262"/>
            <a:ext cx="3931114" cy="1424958"/>
          </a:xfrm>
          <a:prstGeom prst="rect">
            <a:avLst/>
          </a:prstGeom>
          <a:noFill/>
        </p:spPr>
        <p:txBody>
          <a:bodyPr wrap="square">
            <a:spAutoFit/>
          </a:bodyPr>
          <a:lstStyle/>
          <a:p>
            <a:pPr xmlns:a="http://schemas.openxmlformats.org/drawingml/2006/main" algn="ctr">
              <a:defRPr/>
            </a:pPr>
            <a:r xmlns:a="http://schemas.openxmlformats.org/drawingml/2006/main">
              <a:rPr lang="hi" altLang="ko-KR" sz="4400"/>
              <a:t>इसहाक ने झगड़ा नहीं किया</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648141" y="1964962"/>
            <a:ext cx="4495859"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i" altLang="ko-KR" sz="4000">
                <a:solidFill>
                  <a:srgbClr val="ff0000"/>
                </a:solidFill>
              </a:rPr>
              <a:t>आज का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pPr>
            <a:r xmlns:a="http://schemas.openxmlformats.org/drawingml/2006/main">
              <a:rPr lang="hi" altLang="ko-KR" sz="3600">
                <a:solidFill>
                  <a:schemeClr val="bg1">
                    <a:lumMod val="50000"/>
                  </a:schemeClr>
                </a:solidFill>
              </a:rPr>
              <a:t>वह वहाँ से आगे बढ़ा और उसने एक और कुआँ खोदा, और इस पर किसी से झगड़ा नहीं हुआ।</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hi" altLang="ko-KR" sz="3600">
                <a:solidFill>
                  <a:schemeClr val="bg1">
                    <a:lumMod val="50000"/>
                  </a:schemeClr>
                </a:solidFill>
              </a:rPr>
              <a:t>उसने यह कहकर उसका नाम रहोबोत रखा, कि अब यहोवा ने हमें जगह दी है</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hi" altLang="ko-KR" sz="3600">
                <a:solidFill>
                  <a:schemeClr val="bg1">
                    <a:lumMod val="50000"/>
                  </a:schemeClr>
                </a:solidFill>
              </a:rPr>
              <a:t>और हम देश में फलेंगे-फूलेंगे।”</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hi" altLang="ko-KR" sz="2800">
                <a:solidFill>
                  <a:schemeClr val="tx1">
                    <a:lumMod val="65000"/>
                    <a:lumOff val="35000"/>
                  </a:schemeClr>
                </a:solidFill>
              </a:rPr>
              <a:t>उत्पत्ति</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26:</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373216"/>
            <a:ext cx="9054634" cy="1368578"/>
          </a:xfrm>
          <a:prstGeom prst="rect">
            <a:avLst/>
          </a:prstGeom>
          <a:noFill/>
        </p:spPr>
        <p:txBody>
          <a:bodyPr wrap="square">
            <a:spAutoFit/>
          </a:bodyPr>
          <a:lstStyle/>
          <a:p>
            <a:pPr xmlns:a="http://schemas.openxmlformats.org/drawingml/2006/main" lvl="0">
              <a:defRPr/>
            </a:pPr>
            <a:r xmlns:a="http://schemas.openxmlformats.org/drawingml/2006/main">
              <a:rPr lang="hi" altLang="ko-KR" sz="2800">
                <a:solidFill>
                  <a:schemeClr val="tx1">
                    <a:lumMod val="65000"/>
                    <a:lumOff val="35000"/>
                  </a:schemeClr>
                </a:solidFill>
              </a:rPr>
              <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कुओं</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थे</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इसलिए</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महत्वपूर्ण,</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क्योंकि</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वे</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सकना</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पाना</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ताजा</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पानी</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रेत में। इसहाक को अपने पिता से विरासत में मिले कुएँ मिले थे।</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1331640" y="12576"/>
            <a:ext cx="6696744" cy="521662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hi" altLang="ko-KR" sz="4000">
                <a:solidFill>
                  <a:srgbClr val="FF0000"/>
                </a:solidFill>
              </a:rPr>
              <a:t>आज की प्रश्नोत्तरी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hi" altLang="ko-KR" sz="3600">
                <a:solidFill>
                  <a:schemeClr val="tx1">
                    <a:lumMod val="65000"/>
                    <a:lumOff val="35000"/>
                  </a:schemeClr>
                </a:solidFill>
              </a:rPr>
              <a:t>ईश्वर ने संसार को किससे बनाया?</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hi" altLang="en-US" sz="2800">
                <a:solidFill>
                  <a:schemeClr val="tx1">
                    <a:lumMod val="65000"/>
                    <a:lumOff val="35000"/>
                  </a:schemeClr>
                </a:solidFill>
              </a:rPr>
              <a:t>①पत्थर </a:t>
            </a:r>
            <a:r xmlns:a="http://schemas.openxmlformats.org/drawingml/2006/main">
              <a:rPr lang="hi" altLang="ko-KR" sz="2800">
                <a:solidFill>
                  <a:schemeClr val="tx1">
                    <a:lumMod val="65000"/>
                    <a:lumOff val="35000"/>
                  </a:schemeClr>
                </a:solidFill>
              </a:rPr>
              <a:t>_</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92180"/>
            <a:ext cx="8424936" cy="511190"/>
          </a:xfrm>
          <a:prstGeom prst="rect">
            <a:avLst/>
          </a:prstGeom>
          <a:noFill/>
        </p:spPr>
        <p:txBody>
          <a:bodyPr wrap="square">
            <a:spAutoFit/>
          </a:bodyPr>
          <a:lstStyle/>
          <a:p>
            <a:pPr xmlns:a="http://schemas.openxmlformats.org/drawingml/2006/main" lvl="0">
              <a:defRPr/>
            </a:pPr>
            <a:r xmlns:a="http://schemas.openxmlformats.org/drawingml/2006/main">
              <a:rPr lang="hi" altLang="en-US" sz="2800">
                <a:solidFill>
                  <a:schemeClr val="tx1">
                    <a:lumMod val="65000"/>
                    <a:lumOff val="35000"/>
                  </a:schemeClr>
                </a:solidFill>
              </a:rPr>
              <a:t>② </a:t>
            </a:r>
            <a:r xmlns:a="http://schemas.openxmlformats.org/drawingml/2006/main">
              <a:rPr lang="hi" altLang="ko-KR" sz="2800">
                <a:solidFill>
                  <a:schemeClr val="tx1">
                    <a:lumMod val="65000"/>
                    <a:lumOff val="35000"/>
                  </a:schemeClr>
                </a:solidFill>
              </a:rPr>
              <a:t>पानी</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i" altLang="en-US" sz="2800">
                <a:solidFill>
                  <a:schemeClr val="tx1">
                    <a:lumMod val="65000"/>
                    <a:lumOff val="35000"/>
                  </a:schemeClr>
                </a:solidFill>
              </a:rPr>
              <a:t>③ </a:t>
            </a:r>
            <a:r xmlns:a="http://schemas.openxmlformats.org/drawingml/2006/main">
              <a:rPr lang="hi" altLang="ko-KR" sz="2800">
                <a:solidFill>
                  <a:schemeClr val="tx1">
                    <a:lumMod val="65000"/>
                    <a:lumOff val="35000"/>
                  </a:schemeClr>
                </a:solidFill>
              </a:rPr>
              <a:t>धूल</a:t>
            </a:r>
            <a:r xmlns:a="http://schemas.openxmlformats.org/drawingml/2006/main">
              <a:rPr lang="hi"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i" altLang="en-US" sz="2800">
                <a:solidFill>
                  <a:schemeClr val="tx1">
                    <a:lumMod val="65000"/>
                    <a:lumOff val="35000"/>
                  </a:schemeClr>
                </a:solidFill>
              </a:rPr>
              <a:t>④शब्द </a:t>
            </a:r>
            <a:r xmlns:a="http://schemas.openxmlformats.org/drawingml/2006/main">
              <a:rPr lang="hi" altLang="ko-KR" sz="2800">
                <a:solidFill>
                  <a:schemeClr val="tx1">
                    <a:lumMod val="65000"/>
                    <a:lumOff val="35000"/>
                  </a:schemeClr>
                </a:solidFill>
              </a:rPr>
              <a:t>_</a:t>
            </a:r>
            <a:endParaRPr xmlns:a="http://schemas.openxmlformats.org/drawingml/2006/main" lang="en-US" altLang="ko-KR" sz="2800">
              <a:solidFill>
                <a:schemeClr val="tx1">
                  <a:lumMod val="65000"/>
                  <a:lumOff val="35000"/>
                </a:schemeClr>
              </a:solidFill>
            </a:endParaRPr>
          </a:p>
        </p:txBody>
      </p:sp>
      <p:sp>
        <p:nvSpPr>
          <p:cNvPr id="24" name="TextBox 23"/>
          <p:cNvSpPr txBox="1"/>
          <p:nvPr/>
        </p:nvSpPr>
        <p:spPr>
          <a:xfrm>
            <a:off x="323528" y="5147637"/>
            <a:ext cx="8712968" cy="517833"/>
          </a:xfrm>
          <a:prstGeom prst="rect">
            <a:avLst/>
          </a:prstGeom>
          <a:noFill/>
        </p:spPr>
        <p:txBody>
          <a:bodyPr wrap="square">
            <a:spAutoFit/>
          </a:bodyPr>
          <a:lstStyle/>
          <a:p>
            <a:pPr xmlns:a="http://schemas.openxmlformats.org/drawingml/2006/main" lvl="0">
              <a:defRPr/>
            </a:pPr>
            <a:r xmlns:a="http://schemas.openxmlformats.org/drawingml/2006/main">
              <a:rPr lang="hi" altLang="en-US" sz="2800">
                <a:solidFill>
                  <a:srgbClr val="FF0000"/>
                </a:solidFill>
              </a:rPr>
              <a:t>④शब्द </a:t>
            </a:r>
            <a:r xmlns:a="http://schemas.openxmlformats.org/drawingml/2006/main">
              <a:rPr lang="hi" altLang="ko-KR" sz="2800">
                <a:solidFill>
                  <a:srgbClr val="FF0000"/>
                </a:solidFill>
              </a:rPr>
              <a:t>_</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10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hi" altLang="ko-KR" sz="2800">
                <a:solidFill>
                  <a:schemeClr val="tx1">
                    <a:lumMod val="65000"/>
                    <a:lumOff val="35000"/>
                  </a:schemeClr>
                </a:solidFill>
              </a:rPr>
              <a:t>हालाँकि, पलिश्ती उससे ईर्ष्या करते थे। इसलिए, उन्होंने कुओं को मिट्टी से भर दिया।</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1523874" y="-27383"/>
            <a:ext cx="609625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40722"/>
          </a:xfrm>
          <a:prstGeom prst="rect">
            <a:avLst/>
          </a:prstGeom>
          <a:noFill/>
        </p:spPr>
        <p:txBody>
          <a:bodyPr wrap="square">
            <a:spAutoFit/>
          </a:bodyPr>
          <a:lstStyle/>
          <a:p>
            <a:pPr xmlns:a="http://schemas.openxmlformats.org/drawingml/2006/main" lvl="0">
              <a:defRPr/>
            </a:pPr>
            <a:r xmlns:a="http://schemas.openxmlformats.org/drawingml/2006/main">
              <a:rPr lang="hi" altLang="ko-KR" sz="2800">
                <a:solidFill>
                  <a:schemeClr val="tx1">
                    <a:lumMod val="65000"/>
                    <a:lumOff val="35000"/>
                  </a:schemeClr>
                </a:solidFill>
              </a:rPr>
              <a:t>परन्तु इसहाक ने उन से झगड़ा नहीं किया। वह दूर चला गया और कुआँ खोदा। उन्होंने ताजे पानी का एक कुआँ खोजा।</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566614" y="0"/>
            <a:ext cx="6084046"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hi" altLang="ko-KR" sz="2800">
                <a:solidFill>
                  <a:schemeClr val="tx1">
                    <a:lumMod val="65000"/>
                    <a:lumOff val="35000"/>
                  </a:schemeClr>
                </a:solidFill>
              </a:rPr>
              <a:t>इस समय, अन्य लोगों ने इसहाक से कुआँ ले लिया। लेकिन, उन्होंने उनसे झगड़ा भी नहीं किया.</a:t>
            </a:r>
            <a:endParaRPr xmlns:a="http://schemas.openxmlformats.org/drawingml/2006/main" lang="en-US" altLang="ko-KR"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rcRect l="1640" t="1350" r="1350" b="1350"/>
          <a:stretch>
            <a:fillRect/>
          </a:stretch>
        </p:blipFill>
        <p:spPr>
          <a:xfrm>
            <a:off x="1422537" y="0"/>
            <a:ext cx="6264696" cy="579969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613" y="5565338"/>
            <a:ext cx="9054634" cy="1281232"/>
          </a:xfrm>
          <a:prstGeom prst="rect">
            <a:avLst/>
          </a:prstGeom>
          <a:noFill/>
        </p:spPr>
        <p:txBody>
          <a:bodyPr wrap="square">
            <a:spAutoFit/>
          </a:bodyPr>
          <a:lstStyle/>
          <a:p>
            <a:pPr xmlns:a="http://schemas.openxmlformats.org/drawingml/2006/main" lvl="0">
              <a:defRPr/>
            </a:pPr>
            <a:r xmlns:a="http://schemas.openxmlformats.org/drawingml/2006/main">
              <a:rPr lang="hi" altLang="ko-KR" sz="2600">
                <a:solidFill>
                  <a:schemeClr val="tx1">
                    <a:lumMod val="65000"/>
                    <a:lumOff val="35000"/>
                  </a:schemeClr>
                </a:solidFill>
              </a:rPr>
              <a:t>परमेश्वर ने इसहाक को आशीर्वाद दिया। उसने फिर एक और कुआँ खोदा। भगवान ने उसे वहाँ से ताज़ा पानी दिया। इसहाक ने एक बदलाव किया और धन्यवाद भेंट दी।</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331640" y="1"/>
            <a:ext cx="6370284"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123728" y="82696"/>
            <a:ext cx="4459762" cy="696449"/>
          </a:xfrm>
          <a:prstGeom prst="rect">
            <a:avLst/>
          </a:prstGeom>
          <a:noFill/>
        </p:spPr>
        <p:txBody>
          <a:bodyPr wrap="square">
            <a:spAutoFit/>
          </a:bodyPr>
          <a:lstStyle/>
          <a:p>
            <a:pPr xmlns:a="http://schemas.openxmlformats.org/drawingml/2006/main" algn="ctr">
              <a:defRPr/>
            </a:pPr>
            <a:r xmlns:a="http://schemas.openxmlformats.org/drawingml/2006/main">
              <a:rPr lang="hi" altLang="ko-KR" sz="4000">
                <a:solidFill>
                  <a:srgbClr val="ff0000"/>
                </a:solidFill>
              </a:rPr>
              <a:t>आज का पाठ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71606" y="11277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631880" y="82696"/>
            <a:ext cx="983695"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pPr>
            <a:r xmlns:a="http://schemas.openxmlformats.org/drawingml/2006/main">
              <a:rPr lang="hi" altLang="ko-KR" sz="3600">
                <a:solidFill>
                  <a:schemeClr val="tx1">
                    <a:lumMod val="65000"/>
                    <a:lumOff val="35000"/>
                  </a:schemeClr>
                </a:solidFill>
              </a:rPr>
              <a:t>इसहाक ने उन लोगों से झगड़ा नहीं किया जिन्होंने उसके कुएं छीन लिये।</a:t>
            </a:r>
            <a:r xmlns:a="http://schemas.openxmlformats.org/drawingml/2006/main">
              <a:rPr lang="hi"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hi" altLang="ko-KR" sz="3600">
                <a:solidFill>
                  <a:schemeClr val="tx1">
                    <a:lumMod val="65000"/>
                    <a:lumOff val="35000"/>
                  </a:schemeClr>
                </a:solidFill>
              </a:rPr>
              <a:t>परमेश्वर ने इसहाक को आशीर्वाद दिया।</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hi" altLang="ko-KR" sz="3600">
                <a:solidFill>
                  <a:schemeClr val="tx1">
                    <a:lumMod val="65000"/>
                    <a:lumOff val="35000"/>
                  </a:schemeClr>
                </a:solidFill>
              </a:rPr>
              <a:t>हमें भी दूसरों से झगड़ा नहीं करना है.</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hi" altLang="ko-KR" sz="3600">
                <a:solidFill>
                  <a:schemeClr val="tx1">
                    <a:lumMod val="65000"/>
                    <a:lumOff val="35000"/>
                  </a:schemeClr>
                </a:solidFill>
              </a:rPr>
              <a:t>हमें दूसरों से प्रेम करना होगा और उन्हें क्षमा करना होगा।</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hi" altLang="ko-KR" sz="3200"/>
              <a:t>भगवान है??</a:t>
            </a:r>
            <a:r xmlns:a="http://schemas.openxmlformats.org/drawingml/2006/main">
              <a:rPr lang="h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hi" altLang="ko-KR" sz="3600">
                <a:solidFill>
                  <a:srgbClr val="c00000"/>
                </a:solidFill>
              </a:rPr>
              <a:t>ईश्वर …।</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33301"/>
          </a:xfrm>
          <a:prstGeom prst="rect">
            <a:avLst/>
          </a:prstGeom>
          <a:noFill/>
        </p:spPr>
        <p:txBody>
          <a:bodyPr wrap="square">
            <a:spAutoFit/>
          </a:bodyPr>
          <a:lstStyle/>
          <a:p>
            <a:pPr xmlns:a="http://schemas.openxmlformats.org/drawingml/2006/main" lvl="0">
              <a:defRPr/>
            </a:pPr>
            <a:r xmlns:a="http://schemas.openxmlformats.org/drawingml/2006/main">
              <a:rPr lang="hi" altLang="ko-KR" sz="3600">
                <a:solidFill>
                  <a:schemeClr val="tx1">
                    <a:lumMod val="65000"/>
                    <a:lumOff val="35000"/>
                  </a:schemeClr>
                </a:solidFill>
              </a:rPr>
              <a:t>वह उन लोगों से नफरत करता है जो दूसरों से झगड़ते हैं।</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a:p>
            <a:pPr xmlns:a="http://schemas.openxmlformats.org/drawingml/2006/main" lvl="0">
              <a:defRPr/>
            </a:pPr>
            <a:r xmlns:a="http://schemas.openxmlformats.org/drawingml/2006/main">
              <a:rPr lang="hi" altLang="ko-KR" sz="3600">
                <a:solidFill>
                  <a:schemeClr val="tx1">
                    <a:lumMod val="65000"/>
                    <a:lumOff val="35000"/>
                  </a:schemeClr>
                </a:solidFill>
              </a:rPr>
              <a:t>वह उनसे प्रेम करता है जो एक दूसरे से प्रेम करते हैं।</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hi" altLang="ko-KR" sz="4000">
                <a:solidFill>
                  <a:srgbClr val="ff0000"/>
                </a:solidFill>
              </a:rPr>
              <a:t>आज की प्रश्नोत्तरी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hi" altLang="ko-KR" sz="3600">
                <a:solidFill>
                  <a:schemeClr val="tx1">
                    <a:lumMod val="65000"/>
                    <a:lumOff val="35000"/>
                  </a:schemeClr>
                </a:solidFill>
              </a:rPr>
              <a:t>इसहाक को किस कारण कठिन समय सहना पड़ा?</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hi" altLang="en-US" sz="2800">
                <a:solidFill>
                  <a:schemeClr val="tx1">
                    <a:lumMod val="65000"/>
                    <a:lumOff val="35000"/>
                  </a:schemeClr>
                </a:solidFill>
              </a:rPr>
              <a:t>①घर </a:t>
            </a:r>
            <a:r xmlns:a="http://schemas.openxmlformats.org/drawingml/2006/main">
              <a:rPr lang="hi" altLang="ko-KR" sz="2800">
                <a:solidFill>
                  <a:schemeClr val="tx1">
                    <a:lumMod val="65000"/>
                    <a:lumOff val="35000"/>
                  </a:schemeClr>
                </a:solidFill>
              </a:rPr>
              <a:t>_</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hi" altLang="en-US" sz="2800">
                <a:solidFill>
                  <a:schemeClr val="tx1">
                    <a:lumMod val="65000"/>
                    <a:lumOff val="35000"/>
                  </a:schemeClr>
                </a:solidFill>
              </a:rPr>
              <a:t>② </a:t>
            </a:r>
            <a:r xmlns:a="http://schemas.openxmlformats.org/drawingml/2006/main">
              <a:rPr lang="hi" altLang="ko-KR" sz="2800">
                <a:solidFill>
                  <a:schemeClr val="tx1">
                    <a:lumMod val="65000"/>
                    <a:lumOff val="35000"/>
                  </a:schemeClr>
                </a:solidFill>
              </a:rPr>
              <a:t>मेमना</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i" altLang="en-US" sz="2800">
                <a:solidFill>
                  <a:schemeClr val="dk1"/>
                </a:solidFill>
              </a:rPr>
              <a:t>③ </a:t>
            </a:r>
            <a:r xmlns:a="http://schemas.openxmlformats.org/drawingml/2006/main">
              <a:rPr lang="hi" altLang="ko-KR" sz="2800">
                <a:solidFill>
                  <a:schemeClr val="dk1"/>
                </a:solidFill>
              </a:rPr>
              <a:t>ठीक है</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i" altLang="en-US" sz="2800">
                <a:solidFill>
                  <a:schemeClr val="tx1">
                    <a:lumMod val="65000"/>
                    <a:lumOff val="35000"/>
                  </a:schemeClr>
                </a:solidFill>
              </a:rPr>
              <a:t>④ </a:t>
            </a:r>
            <a:r xmlns:a="http://schemas.openxmlformats.org/drawingml/2006/main">
              <a:rPr lang="hi" altLang="ko-KR" sz="2800">
                <a:solidFill>
                  <a:schemeClr val="tx1">
                    <a:lumMod val="65000"/>
                    <a:lumOff val="35000"/>
                  </a:schemeClr>
                </a:solidFill>
              </a:rPr>
              <a:t>परिवार</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p>
            <a:pPr xmlns:a="http://schemas.openxmlformats.org/drawingml/2006/main" lvl="0">
              <a:defRPr/>
            </a:pPr>
            <a:r xmlns:a="http://schemas.openxmlformats.org/drawingml/2006/main">
              <a:rPr lang="hi" altLang="en-US" sz="2800">
                <a:solidFill>
                  <a:srgbClr val="ff0000"/>
                </a:solidFill>
              </a:rPr>
              <a:t>③ </a:t>
            </a:r>
            <a:r xmlns:a="http://schemas.openxmlformats.org/drawingml/2006/main">
              <a:rPr lang="hi" altLang="ko-KR" sz="2800">
                <a:solidFill>
                  <a:srgbClr val="ff0000"/>
                </a:solidFill>
              </a:rPr>
              <a:t>ठीक है</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i" altLang="ko-KR" sz="4000">
                <a:solidFill>
                  <a:srgbClr val="ff0000"/>
                </a:solidFill>
              </a:rPr>
              <a:t>आज का शब्द</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pPr>
            <a:r xmlns:a="http://schemas.openxmlformats.org/drawingml/2006/main">
              <a:rPr lang="hi" altLang="ko-KR" sz="3600">
                <a:solidFill>
                  <a:schemeClr val="bg1">
                    <a:lumMod val="50000"/>
                  </a:schemeClr>
                </a:solidFill>
              </a:rPr>
              <a:t>वह वहाँ से आगे बढ़ा और उसने एक और कुआँ खोदा, और इस पर किसी से झगड़ा नहीं हुआ।</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hi" altLang="ko-KR" sz="3600">
                <a:solidFill>
                  <a:schemeClr val="bg1">
                    <a:lumMod val="50000"/>
                  </a:schemeClr>
                </a:solidFill>
              </a:rPr>
              <a:t>उसने यह कहकर उसका नाम रहोबोत रखा, कि अब यहोवा ने हमें जगह दी है</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hi" altLang="ko-KR" sz="3600">
                <a:solidFill>
                  <a:schemeClr val="bg1">
                    <a:lumMod val="50000"/>
                  </a:schemeClr>
                </a:solidFill>
              </a:rPr>
              <a:t>और हम देश में फलेंगे-फूलेंगे।”</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hi" altLang="ko-KR" sz="2800">
                <a:solidFill>
                  <a:schemeClr val="tx1">
                    <a:lumMod val="65000"/>
                    <a:lumOff val="35000"/>
                  </a:schemeClr>
                </a:solidFill>
              </a:rPr>
              <a:t>उत्पत्ति</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26:</a:t>
            </a:r>
            <a:r xmlns:a="http://schemas.openxmlformats.org/drawingml/2006/main">
              <a:rPr lang="hi" altLang="en-US" sz="2800">
                <a:solidFill>
                  <a:schemeClr val="tx1">
                    <a:lumMod val="65000"/>
                    <a:lumOff val="35000"/>
                  </a:schemeClr>
                </a:solidFill>
              </a:rPr>
              <a:t> </a:t>
            </a:r>
            <a:r xmlns:a="http://schemas.openxmlformats.org/drawingml/2006/main">
              <a:rPr lang="hi"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7388" cy="369332"/>
          </a:xfrm>
          <a:prstGeom prst="rect">
            <a:avLst/>
          </a:prstGeom>
          <a:noFill/>
        </p:spPr>
        <p:txBody>
          <a:bodyPr wrap="square">
            <a:spAutoFit/>
          </a:bodyPr>
          <a:lstStyle/>
          <a:p>
            <a:pPr xmlns:a="http://schemas.openxmlformats.org/drawingml/2006/main" lvl="0">
              <a:defRPr/>
            </a:pPr>
            <a:r xmlns:a="http://schemas.openxmlformats.org/drawingml/2006/main">
              <a:rPr lang="hi" altLang="ko-KR" b="1">
                <a:solidFill>
                  <a:schemeClr val="tx1">
                    <a:lumMod val="50000"/>
                    <a:lumOff val="50000"/>
                  </a:schemeClr>
                </a:solidFill>
              </a:rPr>
              <a:t>नं .10</a:t>
            </a:r>
            <a:r xmlns:a="http://schemas.openxmlformats.org/drawingml/2006/main">
              <a:rPr lang="hi" altLang="en-US" b="1">
                <a:solidFill>
                  <a:schemeClr val="tx1">
                    <a:lumMod val="50000"/>
                    <a:lumOff val="50000"/>
                  </a:schemeClr>
                </a:solidFill>
              </a:rPr>
              <a:t> </a:t>
            </a:r>
            <a:r xmlns:a="http://schemas.openxmlformats.org/drawingml/2006/main">
              <a:rPr lang="hi" altLang="ko-KR" b="1">
                <a:solidFill>
                  <a:schemeClr val="tx1">
                    <a:lumMod val="50000"/>
                    <a:lumOff val="50000"/>
                  </a:schemeClr>
                </a:solidFill>
              </a:rPr>
              <a:t/>
            </a:r>
            <a:r xmlns:a="http://schemas.openxmlformats.org/drawingml/2006/main">
              <a:rPr lang="hi" altLang="en-US" b="1">
                <a:solidFill>
                  <a:schemeClr val="tx1">
                    <a:lumMod val="50000"/>
                    <a:lumOff val="50000"/>
                  </a:schemeClr>
                </a:solidFill>
              </a:rPr>
              <a:t> </a:t>
            </a:r>
            <a:r xmlns:a="http://schemas.openxmlformats.org/drawingml/2006/main">
              <a:rPr lang="hi" altLang="ko-KR" b="1">
                <a:solidFill>
                  <a:schemeClr val="tx1">
                    <a:lumMod val="50000"/>
                    <a:lumOff val="50000"/>
                  </a:schemeClr>
                </a:solidFill>
              </a:rPr>
              <a:t>शब्द</a:t>
            </a:r>
            <a:r xmlns:a="http://schemas.openxmlformats.org/drawingml/2006/main">
              <a:rPr lang="hi" altLang="en-US" b="1">
                <a:solidFill>
                  <a:schemeClr val="tx1">
                    <a:lumMod val="50000"/>
                    <a:lumOff val="50000"/>
                  </a:schemeClr>
                </a:solidFill>
              </a:rPr>
              <a:t> </a:t>
            </a:r>
            <a:r xmlns:a="http://schemas.openxmlformats.org/drawingml/2006/main">
              <a:rPr lang="hi" altLang="ko-KR" b="1">
                <a:solidFill>
                  <a:schemeClr val="tx1">
                    <a:lumMod val="50000"/>
                    <a:lumOff val="50000"/>
                  </a:schemeClr>
                </a:solidFill>
              </a:rPr>
              <a:t>का</a:t>
            </a:r>
            <a:r xmlns:a="http://schemas.openxmlformats.org/drawingml/2006/main">
              <a:rPr lang="hi" altLang="en-US" b="1">
                <a:solidFill>
                  <a:schemeClr val="tx1">
                    <a:lumMod val="50000"/>
                    <a:lumOff val="50000"/>
                  </a:schemeClr>
                </a:solidFill>
              </a:rPr>
              <a:t> </a:t>
            </a:r>
            <a:r xmlns:a="http://schemas.openxmlformats.org/drawingml/2006/main">
              <a:rPr lang="hi" altLang="ko-KR" b="1">
                <a:solidFill>
                  <a:schemeClr val="tx1">
                    <a:lumMod val="50000"/>
                    <a:lumOff val="50000"/>
                  </a:schemeClr>
                </a:solidFill>
              </a:rPr>
              <a:t>ईश्वर</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7186" y="1916832"/>
            <a:ext cx="3931114" cy="2291313"/>
          </a:xfrm>
          <a:prstGeom prst="rect">
            <a:avLst/>
          </a:prstGeom>
          <a:noFill/>
        </p:spPr>
        <p:txBody>
          <a:bodyPr wrap="square">
            <a:spAutoFit/>
          </a:bodyPr>
          <a:lstStyle/>
          <a:p>
            <a:pPr xmlns:a="http://schemas.openxmlformats.org/drawingml/2006/main" algn="ctr">
              <a:defRPr/>
            </a:pPr>
            <a:r xmlns:a="http://schemas.openxmlformats.org/drawingml/2006/main">
              <a:rPr lang="hi" altLang="ko-KR" sz="3600"/>
              <a:t>एसाव ने पहिलौठे का अधिकार बेच दिया</a:t>
            </a:r>
            <a:endParaRPr xmlns:a="http://schemas.openxmlformats.org/drawingml/2006/main" lang="en-US" altLang="ko-KR" sz="3600"/>
          </a:p>
          <a:p>
            <a:pPr xmlns:a="http://schemas.openxmlformats.org/drawingml/2006/main" algn="ctr">
              <a:defRPr/>
            </a:pPr>
            <a:r xmlns:a="http://schemas.openxmlformats.org/drawingml/2006/main">
              <a:rPr lang="hi" altLang="ko-KR" sz="3600"/>
              <a:t>लाल स्टू की एक कटोरी के लिए</a:t>
            </a:r>
            <a:endParaRPr xmlns:a="http://schemas.openxmlformats.org/drawingml/2006/main" lang="en-US" altLang="ko-KR"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847288"/>
            <a:ext cx="5364088" cy="402306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i" altLang="ko-KR" sz="4000">
                <a:solidFill>
                  <a:srgbClr val="ff0000"/>
                </a:solidFill>
              </a:rPr>
              <a:t>आज का शब्द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43142" cy="3382496"/>
          </a:xfrm>
          <a:prstGeom prst="rect">
            <a:avLst/>
          </a:prstGeom>
          <a:noFill/>
        </p:spPr>
        <p:txBody>
          <a:bodyPr wrap="square">
            <a:spAutoFit/>
          </a:bodyPr>
          <a:lstStyle/>
          <a:p>
            <a:pPr xmlns:a="http://schemas.openxmlformats.org/drawingml/2006/main" lvl="0">
              <a:defRPr/>
            </a:pPr>
            <a:r xmlns:a="http://schemas.openxmlformats.org/drawingml/2006/main">
              <a:rPr lang="hi" altLang="ko-KR" sz="3600">
                <a:solidFill>
                  <a:schemeClr val="bg1">
                    <a:lumMod val="50000"/>
                  </a:schemeClr>
                </a:solidFill>
              </a:rPr>
              <a:t>तब याकूब ने एसाव को कुछ रोटी और कुछ मसूर की दाल दी।</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hi" altLang="ko-KR" sz="3600">
                <a:solidFill>
                  <a:schemeClr val="bg1">
                    <a:lumMod val="50000"/>
                  </a:schemeClr>
                </a:solidFill>
              </a:rPr>
              <a:t>उसने खाया-पीया, और फिर उठकर चला गया।</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hi" altLang="ko-KR" sz="3600">
                <a:solidFill>
                  <a:schemeClr val="bg1">
                    <a:lumMod val="50000"/>
                  </a:schemeClr>
                </a:solidFill>
              </a:rPr>
              <a:t>इसलिये एसाव ने अपने पहिलौठे के अधिकार का तिरस्कार किया।</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hi" altLang="ko-KR" sz="3600">
                <a:solidFill>
                  <a:schemeClr val="bg1">
                    <a:lumMod val="50000"/>
                  </a:schemeClr>
                </a:solidFill>
              </a:rPr>
              <a:t>                                                                 </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0037" y="5513116"/>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hi" altLang="ko-KR" sz="2800">
                <a:solidFill>
                  <a:schemeClr val="bg1">
                    <a:lumMod val="50000"/>
                  </a:schemeClr>
                </a:solidFill>
              </a:rPr>
              <a:t>उत्पत्ति 25:34</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한컴오피스">
  <a:themeElements>
    <a:clrScheme name="한컴오피스">
      <a:dk1>
        <a:sysClr val="windowText" lastClr="000000"/>
      </a:dk1>
      <a:lt1>
        <a:sysClr val="window" lastClr="ffffff"/>
      </a:lt1>
      <a:dk2>
        <a:srgbClr val="1c3d62"/>
      </a:dk2>
      <a:lt2>
        <a:srgbClr val="e3dcc1"/>
      </a:lt2>
      <a:accent1>
        <a:srgbClr val="315f97"/>
      </a:accent1>
      <a:accent2>
        <a:srgbClr val="c75252"/>
      </a:accent2>
      <a:accent3>
        <a:srgbClr val="e9ae2b"/>
      </a:accent3>
      <a:accent4>
        <a:srgbClr val="699b37"/>
      </a:accent4>
      <a:accent5>
        <a:srgbClr val="358791"/>
      </a:accent5>
      <a:accent6>
        <a:srgbClr val="ca56a7"/>
      </a:accent6>
      <a:hlink>
        <a:srgbClr val="0000ff"/>
      </a:hlink>
      <a:folHlink>
        <a:srgbClr val="800080"/>
      </a:folHlink>
    </a:clrScheme>
    <a:fontScheme name="한컴오피스">
      <a:majorFont>
        <a:latin typeface="함초롬돋움"/>
        <a:ea typeface="함초롬돋움"/>
        <a:cs typeface="Times New Roman"/>
      </a:majorFont>
      <a:minorFont>
        <a:latin typeface="함초롬돋움"/>
        <a:ea typeface="함초롬돋움"/>
        <a:cs typeface="Times New Roman"/>
      </a:minorFont>
    </a:fontScheme>
    <a:fmtScheme name="한컴오피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4947</ep:Words>
  <ep:PresentationFormat>On-screen Show (4:3)</ep:PresentationFormat>
  <ep:Paragraphs>781</ep:Paragraphs>
  <ep:Slides>163</ep:Slides>
  <ep:Notes>6</ep:Notes>
  <ep:TotalTime>0</ep:TotalTime>
  <ep:HiddenSlides>0</ep:HiddenSlides>
  <ep:MMClips>0</ep:MMClips>
  <ep:HeadingPairs>
    <vt:vector size="4" baseType="variant">
      <vt:variant>
        <vt:lpstr>테마</vt:lpstr>
      </vt:variant>
      <vt:variant>
        <vt:i4>5</vt:i4>
      </vt:variant>
      <vt:variant>
        <vt:lpstr>슬라이드 제목</vt:lpstr>
      </vt:variant>
      <vt:variant>
        <vt:i4>163</vt:i4>
      </vt:variant>
    </vt:vector>
  </ep:HeadingPairs>
  <ep:TitlesOfParts>
    <vt:vector size="168" baseType="lpstr">
      <vt:lpstr>Office 테마</vt:lpstr>
      <vt:lpstr>Office 테마</vt:lpstr>
      <vt:lpstr>Office 테마</vt:lpstr>
      <vt:lpstr>Office 테마</vt:lpstr>
      <vt:lpstr>Office 테마</vt:lpstr>
      <vt:lpstr>PowerPoint Presentation</vt:lpstr>
      <vt:lpstr>PowerPoint Presentation</vt:lpstr>
      <vt:lpstr>PowerPoint Presentation</vt:lpstr>
      <vt:lpstr>PowerPoint Presentation</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lpstr>슬라이드 23</vt:lpstr>
      <vt:lpstr>슬라이드 24</vt:lpstr>
      <vt:lpstr>슬라이드 25</vt:lpstr>
      <vt:lpstr>슬라이드 26</vt:lpstr>
      <vt:lpstr>슬라이드 27</vt:lpstr>
      <vt:lpstr>슬라이드 28</vt:lpstr>
      <vt:lpstr>슬라이드 29</vt:lpstr>
      <vt:lpstr>슬라이드 30</vt:lpstr>
      <vt:lpstr>슬라이드 31</vt:lpstr>
      <vt:lpstr>슬라이드 32</vt:lpstr>
      <vt:lpstr>슬라이드 33</vt:lpstr>
      <vt:lpstr>슬라이드 34</vt:lpstr>
      <vt:lpstr>슬라이드 35</vt:lpstr>
      <vt:lpstr>슬라이드 36</vt:lpstr>
      <vt:lpstr>슬라이드 37</vt:lpstr>
      <vt:lpstr>슬라이드 38</vt:lpstr>
      <vt:lpstr>슬라이드 39</vt:lpstr>
      <vt:lpstr>슬라이드 40</vt:lpstr>
      <vt:lpstr>슬라이드 41</vt:lpstr>
      <vt:lpstr>슬라이드 42</vt:lpstr>
      <vt:lpstr>슬라이드 43</vt:lpstr>
      <vt:lpstr>슬라이드 44</vt:lpstr>
      <vt:lpstr>슬라이드 45</vt:lpstr>
      <vt:lpstr>슬라이드 46</vt:lpstr>
      <vt:lpstr>슬라이드 47</vt:lpstr>
      <vt:lpstr>슬라이드 48</vt:lpstr>
      <vt:lpstr>슬라이드 49</vt:lpstr>
      <vt:lpstr>슬라이드 50</vt:lpstr>
      <vt:lpstr>슬라이드 51</vt:lpstr>
      <vt:lpstr>슬라이드 52</vt:lpstr>
      <vt:lpstr>슬라이드 53</vt:lpstr>
      <vt:lpstr>슬라이드 54</vt:lpstr>
      <vt:lpstr>슬라이드 55</vt:lpstr>
      <vt:lpstr>슬라이드 56</vt:lpstr>
      <vt:lpstr>슬라이드 57</vt:lpstr>
      <vt:lpstr>슬라이드 58</vt:lpstr>
      <vt:lpstr>슬라이드 59</vt:lpstr>
      <vt:lpstr>슬라이드 60</vt:lpstr>
      <vt:lpstr>슬라이드 61</vt:lpstr>
      <vt:lpstr>슬라이드 62</vt:lpstr>
      <vt:lpstr>슬라이드 63</vt:lpstr>
      <vt:lpstr>슬라이드 64</vt:lpstr>
      <vt:lpstr>슬라이드 65</vt:lpstr>
      <vt:lpstr>슬라이드 66</vt:lpstr>
      <vt:lpstr>슬라이드 67</vt:lpstr>
      <vt:lpstr>슬라이드 68</vt:lpstr>
      <vt:lpstr>슬라이드 69</vt:lpstr>
      <vt:lpstr>슬라이드 70</vt:lpstr>
      <vt:lpstr>슬라이드 71</vt:lpstr>
      <vt:lpstr>슬라이드 72</vt:lpstr>
      <vt:lpstr>슬라이드 73</vt:lpstr>
      <vt:lpstr>슬라이드 74</vt:lpstr>
      <vt:lpstr>슬라이드 75</vt:lpstr>
      <vt:lpstr>슬라이드 76</vt:lpstr>
      <vt:lpstr>슬라이드 77</vt:lpstr>
      <vt:lpstr>슬라이드 78</vt:lpstr>
      <vt:lpstr>슬라이드 79</vt:lpstr>
      <vt:lpstr>슬라이드 80</vt:lpstr>
      <vt:lpstr>슬라이드 81</vt:lpstr>
      <vt:lpstr>슬라이드 82</vt:lpstr>
      <vt:lpstr>슬라이드 83</vt:lpstr>
      <vt:lpstr>슬라이드 84</vt:lpstr>
      <vt:lpstr>슬라이드 85</vt:lpstr>
      <vt:lpstr>슬라이드 86</vt:lpstr>
      <vt:lpstr>슬라이드 87</vt:lpstr>
      <vt:lpstr>슬라이드 88</vt:lpstr>
      <vt:lpstr>슬라이드 89</vt:lpstr>
      <vt:lpstr>슬라이드 90</vt:lpstr>
      <vt:lpstr>슬라이드 91</vt:lpstr>
      <vt:lpstr>슬라이드 92</vt:lpstr>
      <vt:lpstr>슬라이드 93</vt:lpstr>
      <vt:lpstr>슬라이드 94</vt:lpstr>
      <vt:lpstr>슬라이드 95</vt:lpstr>
      <vt:lpstr>슬라이드 96</vt:lpstr>
      <vt:lpstr>슬라이드 97</vt:lpstr>
      <vt:lpstr>슬라이드 98</vt:lpstr>
      <vt:lpstr>슬라이드 99</vt:lpstr>
      <vt:lpstr>슬라이드 100</vt:lpstr>
      <vt:lpstr>슬라이드 101</vt:lpstr>
      <vt:lpstr>슬라이드 102</vt:lpstr>
      <vt:lpstr>슬라이드 103</vt:lpstr>
      <vt:lpstr>슬라이드 104</vt:lpstr>
      <vt:lpstr>슬라이드 105</vt:lpstr>
      <vt:lpstr>슬라이드 106</vt:lpstr>
      <vt:lpstr>슬라이드 107</vt:lpstr>
      <vt:lpstr>슬라이드 108</vt:lpstr>
      <vt:lpstr>슬라이드 109</vt:lpstr>
      <vt:lpstr>슬라이드 110</vt:lpstr>
      <vt:lpstr>슬라이드 111</vt:lpstr>
      <vt:lpstr>슬라이드 112</vt:lpstr>
      <vt:lpstr>슬라이드 113</vt:lpstr>
      <vt:lpstr>슬라이드 114</vt:lpstr>
      <vt:lpstr>슬라이드 115</vt:lpstr>
      <vt:lpstr>슬라이드 116</vt:lpstr>
      <vt:lpstr>슬라이드 117</vt:lpstr>
      <vt:lpstr>슬라이드 118</vt:lpstr>
      <vt:lpstr>슬라이드 119</vt:lpstr>
      <vt:lpstr>슬라이드 120</vt:lpstr>
      <vt:lpstr>슬라이드 121</vt:lpstr>
      <vt:lpstr>슬라이드 122</vt:lpstr>
      <vt:lpstr>슬라이드 123</vt:lpstr>
      <vt:lpstr>슬라이드 124</vt:lpstr>
      <vt:lpstr>슬라이드 125</vt:lpstr>
      <vt:lpstr>슬라이드 126</vt:lpstr>
      <vt:lpstr>슬라이드 127</vt:lpstr>
      <vt:lpstr>슬라이드 128</vt:lpstr>
      <vt:lpstr>슬라이드 129</vt:lpstr>
      <vt:lpstr>슬라이드 130</vt:lpstr>
      <vt:lpstr>슬라이드 131</vt:lpstr>
      <vt:lpstr>슬라이드 132</vt:lpstr>
      <vt:lpstr>슬라이드 133</vt:lpstr>
      <vt:lpstr>슬라이드 134</vt:lpstr>
      <vt:lpstr>슬라이드 135</vt:lpstr>
      <vt:lpstr>슬라이드 136</vt:lpstr>
      <vt:lpstr>슬라이드 137</vt:lpstr>
      <vt:lpstr>슬라이드 138</vt:lpstr>
      <vt:lpstr>슬라이드 139</vt:lpstr>
      <vt:lpstr>슬라이드 140</vt:lpstr>
      <vt:lpstr>슬라이드 141</vt:lpstr>
      <vt:lpstr>슬라이드 142</vt:lpstr>
      <vt:lpstr>슬라이드 143</vt:lpstr>
      <vt:lpstr>슬라이드 144</vt:lpstr>
      <vt:lpstr>슬라이드 145</vt:lpstr>
      <vt:lpstr>슬라이드 146</vt:lpstr>
      <vt:lpstr>슬라이드 147</vt:lpstr>
      <vt:lpstr>슬라이드 148</vt:lpstr>
      <vt:lpstr>슬라이드 149</vt:lpstr>
      <vt:lpstr>슬라이드 150</vt:lpstr>
      <vt:lpstr>슬라이드 151</vt:lpstr>
      <vt:lpstr>슬라이드 152</vt:lpstr>
      <vt:lpstr>슬라이드 153</vt:lpstr>
      <vt:lpstr>슬라이드 154</vt:lpstr>
      <vt:lpstr>슬라이드 155</vt:lpstr>
      <vt:lpstr>슬라이드 156</vt:lpstr>
      <vt:lpstr>슬라이드 157</vt:lpstr>
      <vt:lpstr>슬라이드 158</vt:lpstr>
      <vt:lpstr>슬라이드 159</vt:lpstr>
      <vt:lpstr>슬라이드 160</vt:lpstr>
      <vt:lpstr>슬라이드 161</vt:lpstr>
      <vt:lpstr>슬라이드 162</vt:lpstr>
      <vt:lpstr>슬라이드 163</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2014-11-24T05:13:47.000</dcterms:created>
  <dc:creator>leo</dc:creator>
  <cp:lastModifiedBy>user</cp:lastModifiedBy>
  <dcterms:modified xsi:type="dcterms:W3CDTF">2023-09-25T04:45:14.315</dcterms:modified>
  <cp:revision>55</cp:revision>
  <dc:title>PowerPoint 프레젠테이션</dc:title>
  <cp:version>1000.0000.01</cp:version>
</cp:coreProperties>
</file>