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ky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Сөз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нын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Кудай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400"/>
              <a:t>Кудай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4400"/>
              <a:t>жасалган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4400"/>
              <a:t>Дүйнө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</a:t>
            </a:r>
            <a:r xmlns:a="http://schemas.openxmlformats.org/drawingml/2006/main">
              <a:rPr lang="k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Башында Кудай жараткан</a:t>
            </a: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асман жана жер.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Исхактын аялы Ребека эгиз төрөп берген. Биринчи уулунун аты Эйсап, экинчисинин аты Жакып болчу.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Эйсап аңчылыкты жакшы көрчү. Ошентип, ал ачык иш-чараларды жакшы көрчү. Бирок, Жакып үйдө отурган тынч адам болчу.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Күндөрдүн биринде Жакып тамак бышырып жатканда, Эйсап аң уулап үйүнө ачка кайтып келет.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«Мага кайнатма бер!», «Адегенде мага туңгуч укугуңду сат. Анда мен сага бир аз берем”. Эйсап абдан ачка болгондуктан, өзүнүн тунгучтук укугун бир табак кызыл ашка сатып жиберди.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Акыры Жакып атасын алдап, батасын алат. Акыры ал батасын алды. Мунун баары Кудайдын буйругу менен болгон.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Эйсап ачкачылык көйгөйүн чечүү рухий бата алуудан маанилүүрөөк деп ойлогон.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Акыры,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Жакып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болуп калды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Ысрайыл уулдарынын түпкү атасы.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Сиздин оюңузча эмне маанилүүрөөк?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Кудайдын балдары болуу батасы эч нерсе менен алмаштырыла албайт.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Кудай?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</a:t>
            </a:r>
            <a:r xmlns:a="http://schemas.openxmlformats.org/drawingml/2006/main">
              <a:rPr lang="ky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болуп саналат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Адамдардын жаңылыштыгына жана жалгандыгына карабастан, Кудай Өз эркин аткарып жатат.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күндө</a:t>
            </a:r>
            <a:r xmlns:a="http://schemas.openxmlformats.org/drawingml/2006/main">
              <a:rPr lang="k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Эйсап өзүнүн тунгучтук укугун эмне үчүн сатты?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кесме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dk1"/>
                </a:solidFill>
              </a:rPr>
              <a:t>кызыл шишкебек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кызыл шишкебек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</a:t>
            </a:r>
            <a:r xmlns:a="http://schemas.openxmlformats.org/drawingml/2006/main">
              <a:rPr lang="k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Анан Жакып Эйсапка нан менен жасмыктан жасалган тамак берди.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Ичип-жеп, анан туруп кетип калды.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Ошентип, Эйсап өзүнүн туңгуч укугун жек көрдү.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№11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400"/>
              <a:t>Жакыптын кыялы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Ыйык Китептеги балдар №2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/>
              <a:t>Алар тыюу салынган жемиштерди жешти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/>
              <a:t>Ал түшүндө жерде жаткан тепкичти көрдү, анын үстү асманга чейин жетип, Кудайдын периштелери анын үстүнө чыгып, түшүп жатышкан.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Жакып бир тууганын калп менен алдады. Ал өлүп калуудан корккон. Ошентип, ал үйүнөн Харандагы таякесинин жанына качып кетти.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Түнкүсүн ошол жерге ташты алып, башынын астына жаздык кылып коюп уктаган. Ал жерде үй-бүлөсү жок жалгыз болгон. Ошентип ал коркуп, өзүн жалгыз сезди.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Жакып Кудайдын периштелеринин асманга жердеги тепкич аркылуу көтөрүлүп, түшүп жатканын көрдү.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Кудайдын үнүн укту: «Мен сени мененмин жана кайда барба, сени күзөтөм».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Эртең менен ойгонуп, аны менен болом деп убада кылган Кудайга сыйынып, Кудайды даңктады.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жалгыз калуудан корккон Жакып менен болгон сыяктуу,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Жалгыз калганыбызда Кудай Атабыз да кам көрөт.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Жакыпка окшоп, биз ар дайым биз менен болгон Кудайды даңктап, даңкташыбыз керек.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Кудай?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биз менен бардык жерде жана каалаган убакта.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ар дайым бизге кам көрөт.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</a:t>
            </a:r>
            <a:r xmlns:a="http://schemas.openxmlformats.org/drawingml/2006/main">
              <a:rPr lang="k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Жакып уктаганда жаздык кылып эмне алды?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жыгач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dk1"/>
                </a:solidFill>
              </a:rPr>
              <a:t>таш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сумка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жаныбардын териси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таш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/>
              <a:t>Ал түшүндө жерде жаткан тепкичти көрдү, анын үстү асманга чейин жетип, Кудайдын периштелери анын үстүнө чыгып, түшүп жатышкан.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адамды өзүнүн бейнесинде жараткан, Кудайдын бейнеси боюнча жараткан;</a:t>
            </a: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аларды эркек жана аял кылып жараткан.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№12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Сөз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нын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Кудай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400"/>
              <a:t>Жусупту бир туугандары сатты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— Кел, азыр аны өлтүрөлү да, ушу чуңкурлардын бирине ыргыталы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Аны жырткыч айбан жеп кетти деп айт.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Андан кийин анын кыялдарына эмне болорун көрөбүз».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(Башталыш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Жакыптын он эки уулу болгон. Ал Жусупту башка уулдарынан артык сүйчү. Ошентип, ал Жусупка абдан кооз кездеме жасады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 туугандары аны абдан жек көрүшчү, анткени атасы аны өзгөчө жакшы көрчү. «Келгиле, Жусупту саталы. Атасына анын өлгөнүн айталы.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Алар Жусупту ал жактан келген соодагерлерге кул кылып сатышты.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Муну укканда Жакып катуу капа болду.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Жусуп кулчулукта оор турмушту өткөргөн. Бирок, эч кандай күнөө кылбай, Аллахка ишенип, тобокел кылды.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Жусуп жалган жалаа менен түрмөгө камалган.</a:t>
            </a:r>
            <a:r xmlns:a="http://schemas.openxmlformats.org/drawingml/2006/main">
              <a:rPr lang="ky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ал түрмөдө да Кудайдын алдында адил болууга аракет кылган. Кудай Жусупту унуткан эмес жана Кудайдын ал үчүн укмуштуудай пландары бар болчу.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Жусупту бир туугандары жек көрүп, кул катары сатып жиберишкен. Ал дагы жалган жалаа менен түрмөгө камалган.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Бирок, ал Кудайга таянып, ого бетер күнөө кылбоого аракет кылган.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Кээ бир кыйынчылыктарга туш болушубуз мүмкүн.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Эч кандай күнөө кылбайлы жана тиленүүбүздү ынтызарлык менен угуучу Кудай атабыздан жардам сурайлы.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Кудай?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Атабыз 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Атабыз Кудай, атүгүл оор күндөрдө да биз үчүн укмуштуудай пландары бар.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Жакып он эки уулунун ичинен Жусупка гана эмне берди?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оюнчуктар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Ыйык Китеп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бай кооз кездеме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акча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бай кооз кездеме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ата менен Обо эне Кудайдын жаратууларынын ичинен эң жакшы жаратуу болгон.</a:t>
            </a:r>
          </a:p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Анткени алар Кудайдын бейнеси боюнча жаратылган.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— Кел, азыр аны өлтүрөлү да, ушу чуңкурлардын бирине ыргыталы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Аны жырткыч айбан жеп кетти деп айт.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Андан кийин анын кыялдарына эмне болорун көрөбүз».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(Башталыш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№13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400"/>
              <a:t>Жусуп Египетте премьер-министр болуп калды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/>
              <a:t>Ошондо фараон Жусупка: «Мен сени бүт Мисир жерине башчы кылып койдум», – деди.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Мисир падышасы фараон түш көрөт. 7 семиз уй андан кийин 7 чиркин уй чыкты. 7 чиркин уй 7 семиз уйду жеп койду. Бул абдан кызык түш эле.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Анын түшүн ордодо эч ким жорула алган жок. Жусуп жардам берген шарап сунуучунун башчысы аны падышага тааныштырды.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Жусупка акылмандык берген. Ошентип, ал түштүн маанисин чечмелеп, падышага айтып берет.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 ушунчалык таасирленип, туткунда жаткан Жусупту жердин экинчи жогорку даражасына дайындайт.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Жусуп Мисирдин премьер-министри болуп, Кудай ага берген акылмандык менен жерди жакшы башкарган.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/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Кудайдын Жусупка укмуштуудай пландары бар болчу.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Кээ бир кыйынчылыктарга туш болгондо, биз да капа болбошубуз керек,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Кудайдын биз үчүн укмуштуудай пландарын күтүп, Кудайга ишенишибиз керек..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Кудай?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 өзүнүн каалоосуна ылайык кылат.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Кичинекейлер көтөрүлөт, жогорулар төмөндөтүлөт.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кишиге мындай деди:</a:t>
            </a:r>
            <a:r xmlns:a="http://schemas.openxmlformats.org/drawingml/2006/main">
              <a:rPr lang="ky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"Бактагы каалаган дарактын жемишинен жей аласың, бирок </a:t>
            </a:r>
            <a:r xmlns:a="http://schemas.openxmlformats.org/drawingml/2006/main">
              <a:rPr lang="ky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жакшылык менен жамандыкты таанытуучу дарактын жемишинен жебе, анткени андан жесең, сөзсүз өлөсүң </a:t>
            </a:r>
            <a:r xmlns:a="http://schemas.openxmlformats.org/drawingml/2006/main">
              <a:rPr lang="k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 түшүндө кандай жаныбарлар көрүнгөн?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уй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/>
              <a:t>Ошондо фараон Жусупка мындай деди: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/>
              <a:t>«Мен сени бүт Мисир жерине башкаруучу кылып койдум».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Жок.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400"/>
              <a:t>Жусуп бир туугандары менен кайрадан жолугушту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Жусуп бир туугандарын тааныса да, алар аны тааныган жок.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 Жусупту Египеттин премьер-министри кылып дайындаган. Жусуп 7 жыл бою катуу ачарчылыкты акылмандык менен башкарган.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ачарчылыктан Канаан жеринде эгин жок болчу. Бир аз эгин алыш үчүн алар Мисирге барыш керек болчу. Жусуптун бир туугандары да тамак-аш сатып алуу үчүн Мисирге жөнөштү.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Жусуп бир туугандарын тааныса да, алар аны тааныган жок.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Жусуп аларга өзүнүн ким экенин айтты. Алар аны карап чочуп, андан коркуп кетишти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Жусуп Кудай аны эмне үчүн Мисирге жибергенин түшүнгөн. Ал бир туугандарын кечирип, бүт үй-бүлөсүн Мисирге алып барып, аман-эсен багып алган.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Жусуп ага жаман мамиле кылган бир туугандарын кечирип, аларды Кудайдын эркине ылайык сүйгөн.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 үй-бүлөбүздү жана досторубузду кечирип, аларды сүйүшүбүз керек.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Бирок, Шайтан жылан кейпин кийип Обо энени азгырган.</a:t>
            </a:r>
          </a:p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Акыры Обо жемиштен жеди.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Кудай?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Бизди кечирет жана сүйөт.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Жусуп кайсы өлкөнүн премьер-министри болгон?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Египет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Израиль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Персия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Вавилон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Египет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Жусуп бир туугандарын тааныса да, алар аны тааныган жок.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№15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400"/>
              <a:t>Суудан куткарылып калган бала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Бала чоңойгондо аны Фараондун кызына алып барды жана ал анын уулу болду. «Мен аны суудан алып чыктым» деп, анын атын Муса койду.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Чыгуу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Мисир падышасы фараон ысрайылдыктардын бардык жаңы төрөлгөн балдарын Нил дарыясына ыргытып, өлтүрүүнү буйруган.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Мусанын энеси Жокебет уулун Нил дарыясына алып кетүүдөн башка аргасы жок болчу.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Ошол учурда Мисир ханышасы наристени дарыяда жуунуп жатканда кокусунан көрүп калат. Ал баланы чоңойтууну ойлогон.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Анын эжеси ханбийке баланы себеттен алып чыкканын көрдү. Ал баласын эмизүү үчүн өзүнүн чыныгы апасы Жохебетти тааныштырган.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Бала чоңойгондо, аны кайра ханзаадага алып, анын уулу болушат. Ал: «Мен аны суудан чыгардым. Муса Мисирде өскөн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Сарай.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Обо эне Адамга башкасын берди.</a:t>
            </a:r>
          </a:p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Аны Адам да жеди.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Мусаны куткарды.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бизди Өзүнүн кереметтүү акылмандыгы жана күчү (провизиясы) менен куткарды.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Келгиле, Кудайдын пландары меникиге караганда чоңураак жана кемчиликсиз экенине ишенели.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Кудай ким?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 эч кандай тоскоолдуктарга карабай Өз эркин аткарган кудуреттүү Кудай.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Сууга алып кеткен бала эмне болду?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сууга чөгүп, балык жеп кеткен.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Канаттуулар баланы куткарып калышты.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баланы асмандан куткарды.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Мисир принцессасы аны көрүп, куткарып калды.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Мисир принцессасы аны көрүп, куткарып калды.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Бала чоңойгондо аны Фараондун кызына алып барды жана ал анын уулу болду. «Мен аны суудан алып чыктым» деп, анын атын Муса койду.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Чыгуу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аларды Эйденден кууп чыккан, анткени алар Кудайды укпай коюшкан.</a:t>
            </a:r>
          </a:p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Ошол убактан баштап Күнөө дүйнөгө келген.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/>
              <a:t>Бүгүнкү </a:t>
            </a:r>
            <a:r xmlns:a="http://schemas.openxmlformats.org/drawingml/2006/main">
              <a:rPr lang="ky" altLang="ko-KR" sz="2800" b="1"/>
              <a:t>сабак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ата менен Обо эне Кудайдын буйругуна баш ийбегендиктен күнөө дүйнөгө келген.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Мен Кудайдын сөзүнө баш ийемби?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Эгер мен Кудайга ишенсем, анда мен Кудайдын сөзүнө баш ийишим керек.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Баш ийбестикти жактырбайт.</a:t>
            </a: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Анын сөзүн аткарган адамга батасын берет.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/>
              <a:t>Бугунку</a:t>
            </a:r>
            <a:r xmlns:a="http://schemas.openxmlformats.org/drawingml/2006/main">
              <a:rPr lang="ky" altLang="en-US" sz="4000"/>
              <a:t> </a:t>
            </a:r>
            <a:r xmlns:a="http://schemas.openxmlformats.org/drawingml/2006/main">
              <a:rPr lang="ky" altLang="ko-KR" sz="4000"/>
              <a:t>Сөз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Башында Кудай жараткан</a:t>
            </a: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асман жана жер.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адамзатка жебегиле деп эмнени айтты?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жемиш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жашылча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dk1"/>
                </a:solidFill>
              </a:rPr>
              <a:t>жакшылык менен жамандыкты таанып билүүнүн жемиши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жакшылык менен жамандыкты таанып билүүнүн жемиши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адамды өзүнүн бейнесинде жараткан, Кудайдын бейнеси боюнча жараткан;</a:t>
            </a: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аларды эркек жана аял кылып жараткан.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/>
              <a:t>Нух пайгамбар Бийик тоого Чоң кеме (кеме) жасаган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/>
              <a:t>Бугунку</a:t>
            </a:r>
            <a:r xmlns:a="http://schemas.openxmlformats.org/drawingml/2006/main">
              <a:rPr lang="ky" altLang="en-US" sz="4000"/>
              <a:t> </a:t>
            </a:r>
            <a:r xmlns:a="http://schemas.openxmlformats.org/drawingml/2006/main">
              <a:rPr lang="ky" altLang="ko-KR" sz="4000"/>
              <a:t>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 Теңир Нухка мындай деди: «Бүт үй-бүлөң менен кемеге кир, анткени Мен сени ушул муундан адил деп таптым.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(Башталыш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жер жүзүндөгү бардык адамдардын жолдорун бузуп жатканын көрдү. Кудай Нухка: «Мен адамдарды да, жерди да жок кылам. Тоодо чоң кеме жаса!»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Нух пайгамбар Кудай буйругандай, тоодо кеме жасай баштаган. Эл аны жинди деп ойлошкон.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Нух Кудай буйругандай, Нухтун 8 үй-бүлө мүчөсү менен кемеге ар кандай жандыкка жол берген.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айткандай, 40 күн жер бетине жамгыр жаап турду.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Акыры жерди суу каптады. Жер бетинде кыймылдаган бардык тирүү жандыктар өлдү. Нух гана жана аны менен бирге кемедегилер калды.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Адамдар чоң топон суудан куткарылууга мүмкүнчүлүк берген Нухтун айтканын укпай коюшкан.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Алар Нухтун жинди болгонун гана айтышты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Сиз досторуңузга Жакшы Кабарды жеткиргениңизде, алар сизди жакшы укпай калышы мүмкүн.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Бирок, акыры, алар Кудайдын сөзү чындык экенин билишет.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Башында караңгылык каптап турган.</a:t>
            </a:r>
          </a:p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жок, жарык жок. Эч нерсе болгон жок.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 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күнөөлөрдү жек көрөт жана күнөөлөрдү соттойт.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/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Нухка эмне кылууну айтты?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dk1"/>
                </a:solidFill>
              </a:rPr>
              <a:t>Кеме (Кеме)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Машина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Үй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Велосипед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Кеме (Кеме)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/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 Теңир Нухка мындай деди: «Бүт үй-бүлөң менен кемеге кир, анткени Мен сени ушул муундан адил деп таптым.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№4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/>
              <a:t>Радуга Кудайдын келишими болгон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rgbClr val="FF0000"/>
                </a:solidFill>
              </a:rPr>
              <a:t>Бугунку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Булуттарда асан-үсөн пайда болгон сайын, мен аны көрүп, Кудай менен жер бетиндеги бардык тирүү жандыктардын ортосундагы түбөлүк келишимди эстейм».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Бардык тирүү жандыктар жок кылынды, бир гана Нух жана аны менен кемеде болгондор калды.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Жамгыр жер бетине 40 күн бою тынбай жаады.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Жамгыр басылгандан кийин Нух көгүчкөндү жиберди.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Көгүчкөн ага тумшугунда жаңы зайтун жалбырагы менен кайтып келди. Нух: «Суу жерден тартылды!» — деп билген.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Нух үй-бүлөсү менен чыгып, Кудайга сыйына баштады. "Бизге жаңы дүйнө берген Кудайга рахмат."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ага келишимдин жана батанын белгиси катары асан-үсөндү көрсөткөн. "Жаңы дүйнөдө бактылуу жаша!"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айтты: «Жарык болсун»</a:t>
            </a:r>
          </a:p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жана жарык бар эле.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Нухту жана анын үй-бүлөсүн сактап калды.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аларга батасын берип, алар аркылуу жаңы дүйнө түзөрүн убада кылган.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бизди Ыйса аркылуу да куткарды.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Биз Кудайдын жаңы дүйнөсүн биз аркылуу түзөөрүнө ишенишибиз керек.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Жахаба Кудайбы?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Жахаба 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Жахаба Кудай — биздин Атабыз, ал Өзүнүн сүйүктүү балдарын куткарып, ага ишенгенибизде мол батасын берет.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/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Нух жердин кургап калганын көрүү үчүн эмнени жөнөткөн?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Бүркүт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Таранчы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dk1"/>
                </a:solidFill>
              </a:rPr>
              <a:t>Dove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Өрдөк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Dove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600"/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Булуттарда асан-үсөн пайда болгондо, мен аны көрүп, Кудай менен жер бетиндеги бардык тирүү жандыктардын ортосундагы түбөлүк келишимди эстейм».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№5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Сөз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нын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Кудай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600"/>
              <a:t>Курган адамдар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600"/>
              <a:t>Бабыл мунарасы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Ошондон улам ал Бабыл деп аталып калган, анткени Теңир ошол жерде чаташты</a:t>
            </a: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бүт дүйнөнүн тили. Теңир аларды ошол жерден таратып жиберди</a:t>
            </a: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бүт жер жүзү боюнча.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Адамдар Кудайдан улуураак жана атактуу болууну каалашкан. Ошентип, алар бийик мунара кура башташты.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Ошентип, алар мунараны толугу менен куруп жатышты.</a:t>
            </a:r>
          </a:p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«Келгиле, өзүбүздү дүйнөгө көрсөтөлү. Биз абдан сонунбуз!”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Аллах алардын текебердигин көрүп, бири-бирин түшүнбөшү үчүн тилдерин чаташтырды.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Себеби алар бири-бирин түшүнө албай, чогуу иштеше алышпады. Акыры алар жер бетине чачырап кетишти. Ушул убакка чейин дүйнөнүн тилдери бири-биринен айырмаланып турат.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Биринчи күнү Кудай жарыкты караңгылыктан ажыратты. Ал алты күнгө бүт дүйнөнү жаратты.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y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y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y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y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y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y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/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Адамдар Кудайдан улуу жана жогору болгусу келет.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Бул акыл "менменсинүү" деп аталат.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«текебердикти» жек көрөт.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Текебердиктин карама-каршы жагы «момундук».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 Кудайга жагуу үчүн анын алдында «момун» болушубуз керек.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Жахаба Кудай?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Жахаба 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Жахаба Кудай бизден улуу жана акылдуу.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 бардык акылыбызды бириктирсек да, Кудайдан акылдуу боло албайбыз.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Эмне үчүн алар мунараны бүтүрө алышкан жок?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топон сууну жараткан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Алар от чыгарганда Кудай отту жаратты.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жер титирөөнү алар жасаганда жасады.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dk1"/>
                </a:solidFill>
              </a:rPr>
              <a:t>Кудай аларды бири-бирин түшүнбөшү үчүн жараткан.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Кудай аларды бири-бирин түшүнбөшү үчүн жараткан.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</a:t>
            </a:r>
            <a:r xmlns:a="http://schemas.openxmlformats.org/drawingml/2006/main">
              <a:rPr lang="k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Ошондон улам ал Бабыл деп аталып калган, анткени Теңир ошол жерде чаташты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бүт дүйнөнүн тили. Теңир аларды ошол жерден таратып жиберди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бүт жер жүзү боюнча.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№6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400"/>
              <a:t>Кудай Ыбрайымды чакырды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Теңир Ыбрамга: «Өз жериңди, элиңди, өзүңдү таштап кет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Атаңдын үй-бүлөсү менен мен сага көрсөтө турган жерге бар.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Каздимдердин Ур шаары бурканга сыйынуучу шаар болгон.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ошол жерде төрөлүп, жашаган.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 күнү Кудай-Теңир ага: «Өз жериңди таштап, мен сага батамды берем», – деди.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каякка барарын билбесе да, Кудайдын сөзүнө баш ийип, Теңир айткандай кетип калды.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Жолдо жүргөндө ал көп кыйынчылыктарды башынан өткөргөн, бирок Кудай аны аман-эсен коргогон.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Жер бетинде, деңизде жана асманда ар кандай жаныбарлар менен өсүмдүктөр, канаттуулар жана балыктар толтура. Кудай жараткандын баарын карап: «Абдан жакшы!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Акыры, Ыбрайым Канаан жерине келди. Ал ошол жерде жашаган. "Рахмат, Кудай".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</a:t>
            </a:r>
            <a:r xmlns:a="http://schemas.openxmlformats.org/drawingml/2006/main">
              <a:rPr lang="k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Кудайдын сөзүнө баш ийүү менен туулган жеринен кеткен.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Ушундай, биз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Кудайга ишенип, Анын сөзүнө баш ийиши керек.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Бизде Кудайдын сөзүнө каалаган убакта баш ийүүгө каалоо болушу керек.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Жахаба Кудайбы?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Жахаба</a:t>
            </a:r>
            <a:r xmlns:a="http://schemas.openxmlformats.org/drawingml/2006/main">
              <a:rPr lang="ky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 кандай болсо да убадасын аткарган биздин Атабыз.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кайсы жерде төрөлгөн?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Канаан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Харан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Израиль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dk1"/>
                </a:solidFill>
              </a:rPr>
              <a:t>Каздимдердин Ур шаары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Каздимдердин Ур шаары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</a:t>
            </a:r>
            <a:r xmlns:a="http://schemas.openxmlformats.org/drawingml/2006/main">
              <a:rPr lang="k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Кудай-Теңир Ыбрамга: «Өз жериңди, элиңди, атаңдын үй-бүлөсүн таштап, мен сага көрсөткөн жерге бар», – деди.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№7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4400"/>
              <a:t>Ыскак, Убадаланган Уулу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</a:t>
            </a:r>
            <a:r xmlns:a="http://schemas.openxmlformats.org/drawingml/2006/main">
              <a:rPr lang="k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ага уулу Ыскак төрөлгөндө жүз жашта эле.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Ыбрайымга түнкү асмандагы жылдыздардай көп бала берерин убада кылган.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100 жашка чейин балалуу болгон эмес.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 күнү Кудай Ыбрайым пайгамбарды түн ичинде сыртка алып чыкты.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«Асманды карагыла. Жылдыздарды санай аласыңбы?»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ага кооз жерди да берүүнү убада кылган.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3600"/>
              <a:t>Бүгүнкү </a:t>
            </a:r>
            <a:r xmlns:a="http://schemas.openxmlformats.org/drawingml/2006/main">
              <a:rPr lang="ky" altLang="ko-KR" sz="4000"/>
              <a:t>сабак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Дүйнөнү ким жараткан?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дүйнөнү жараткан.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Дүйнөнү ким тартипке салат?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дүйнөнү тартипке салат.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Дүйнө өзүнөн өзү жаралган эмес.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Дүйнө өзүнөн өзү кыймылдай албайт.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Биз Кудай бүт дүйнөнү жаратканын жана дагы эле алардын баарын көзөмөлдөп турганын эстен чыгарбашыбыз керек.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«Сенин балдарың асмандагы жылдыздардай, деңиз жээгиндеги кумдардай көп болот». Ыбрайым Теңирдин убадасына ишенген.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убадасын аткарды. Саара Ыбрайымга уул төрөп берди. Ыбрайым </a:t>
            </a:r>
            <a:r xmlns:a="http://schemas.openxmlformats.org/drawingml/2006/main">
              <a:rPr lang="ky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Ыскак деген </a:t>
            </a: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ат койгон </a:t>
            </a: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бул </a:t>
            </a:r>
            <a:r xmlns:a="http://schemas.openxmlformats.org/drawingml/2006/main">
              <a:rPr lang="ky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кубаныч дегенди билдирет </a:t>
            </a: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</a:t>
            </a:r>
            <a:r xmlns:a="http://schemas.openxmlformats.org/drawingml/2006/main">
              <a:rPr lang="k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ага мүмкүн эместей көрүнсө да, Кудайдын убадасына чындап ишенген.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Ыбрайымдын ишенимин көргөндө абдан кубанган. Кудай ага убадаланган уулу Исхакты берди.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 үчүн бул мүмкүн эместей көрүнсө да, Кудай убадасын аткарды.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Кудай…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Кудуреттүү (баардык нерсеге кудуреттүү)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канча жашта болгон?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ага уулу Ыскак төрөлгөндө жүз жашта эле.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(Башталыш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№8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900"/>
              <a:t>Ыбрайым Ыскакты Кудайга тартуулады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 Кудай: «Өзүң жакшы көргөн жалгыз уулуң Исхакты ал.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Мория аймагына баргыла. Аны ошол жерде бүтүндөй өрттөлүүчү курмандыкка чалгыла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Мен сага тоолордун биринде айтып берем».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 күнү Кудай Ыбрайымга: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«Мага жалгыз уулуңду бүтүндөй өрттөлүүчү курмандыкка чал».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Ыскакты ушунчалык сүйгөндүктөн, Кудайдан укканда ал катуу болгон. Бирок ал Кудайга баш ийүүнү чечти.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 ким?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Ал...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бүт дүйнөнү жараткан жаратуучу, анын ичинде мени да.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Ыскакты байлап, курмандык чалынуучу жайга жаткырды, ал аны өлтүрмөкчү болду. Дал ошол учурда,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«Ыбрайым, Ыбрайым, аны өлтүрбө. Ага эч нерсе кылба. Сенин Кудайдан коркуп, сүйөөрүңдү эми билем». Бул Кудайдын Ыбрайымга көрсөткөн сыноосу болгон.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"Рахмат сага, Кудай!" Кудай Ыбрайымдын ишенимин кубаныч менен кабыл алган. Кудай аны бардык момундардын ата-бабасы кылды.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/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Ыскакты абдан жакшы көргөн, бирок ал үчүн Кудайдын Сөзүнө баш ийүү андан да маанилүү болгон.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Мен Кудайды башка нерселерден да, дүйнөдөгү башка адамдардан да көбүрөөк сүйүшүм керек.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Кудай?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Сыноо аркылуу ыйманыбызды бекемдеген атабыз.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/>
              <a:t>Бугунку</a:t>
            </a:r>
            <a:r xmlns:a="http://schemas.openxmlformats.org/drawingml/2006/main">
              <a:rPr lang="ky" altLang="en-US" sz="4000"/>
              <a:t> </a:t>
            </a:r>
            <a:r xmlns:a="http://schemas.openxmlformats.org/drawingml/2006/main">
              <a:rPr lang="ky" altLang="ko-KR" sz="4000"/>
              <a:t>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Ыбрайымга бүтүндөй өрттөлүүчү курмандыкка эмне деген?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dk1"/>
                </a:solidFill>
              </a:rPr>
              <a:t>Уулум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Аялы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Койлор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Уулум</a:t>
            </a: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 Кудай: «Өзүң жакшы көргөн жалгыз уулуң Исхакты ал.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Мория аймагына баргыла. Аны ошол жерде бүтүндөй өрттөлүүчү курмандыкка чалгыла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Мен сага тоолордун биринде айтып берем».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№9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Сөз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нын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Кудай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400"/>
              <a:t>Исхак урушкан жок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Ал жерден көчүп барып, дагы бир кудук казды, аны эч ким талашкан жок.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Ал аны Рехобот деп атап: «Жахаба бизге орун берди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Ошондо биз бул жерде гүлдөп өсөбүз».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кудуктар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болгон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ошондой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маанилүү,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анткени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мүмкүн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алуу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жаңы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суу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чөлдө. Исхакка кудуктар атасына мураска калган.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дүйнөнү эмне менен жараткан?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чаң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сөз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пелиштиликтер ага көз артты. Ошентип, алар кудуктарды топурак менен толтурушту.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Бирок, Исхак алар менен урушкан жок. Ал жерден көчүп барып, кудукту казды. Ал таза суу кудугун тапкан.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Бул убакта башка адамдар Исхактын колунан кудукту алып кетишти. Бирок, алар менен да урушкан жок.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Исхакка батасын берди. Дагы бир кудук казды. Кудай ага ошол жерден таза суу берди. Исхак ыйык жай куруп, ыраазычылык курмандыгын берди.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Исхак кудуктарын тартып алгандар менен урушкан жок.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Исхакка батасын берди.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 да башкалар менен урушпашыбыз керек.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 башкаларды сүйүшүбүз жана кечиришибиз керек.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Кудай??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Башкалар менен урушкандарды жек көрөт.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 бири-бирин сүйгөндөрдү сүйөт.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Ыскак эмне үчүн кыйынчылыкка дуушар болгон?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үй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козу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dk1"/>
                </a:solidFill>
              </a:rPr>
              <a:t>жакшы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үй-бүлө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жакшы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Ал жерден көчүп барып, дагы бир кудук казды, аны эч ким талашкан жок.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Ал аны Рехобот деп атап: «Жахаба бизге орун берди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Ошондо биз бул жерде гүлдөп өсөбүз».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№10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Сөз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нын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Кудай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/>
              <a:t>Эйсап тунгучтук укугун сатты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/>
              <a:t>бир табак кызыл шишкебек үчүн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Анан Жакып Эйсапка нан менен жасмыктан жасалган тамак берди.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Ичип-жеп, анан туруп кетип калды.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Ошентип, Эйсап өзүнүн туңгуч укугун жек көрдү.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bg1">
                    <a:lumMod val="50000"/>
                  </a:schemeClr>
                </a:solidFill>
              </a:rPr>
              <a:t>Башталыш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