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Үг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-ийн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Бурхан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4400"/>
              <a:t>Бурхан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4400"/>
              <a:t>Хийсэн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4400"/>
              <a:t>Дэлхий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Эхэндээ Бурхан бүтээсэн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тэнгэр газар.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Исаакийн эхнэр Ребека ихэр хүүхэд төрүүлжээ. Эхний хүүг Есав, хоёр дахь хүүг Иаков гэдэг.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Есав ан хийх дуртай байв. Тиймээс тэр гадаа хийх дуртай байсан. Гэвч Жейкоб гэртээ суудаг нам гүм хүн байв.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Нэгэн өдөр Иаков шөл хийж байтал Есав ан хийж байгаад гэртээ өлсөж буцаж ирэв.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“Надад шөл өгөөч!”, “Эхлээд надад төрөлхийн эрхээ зар. Дараа нь би чамд жаахан өгье” гэж хэлэв. Есав маш их өлсөж, ууган эрхээ нэг аяга улаан шөлөөр заржээ.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Эцэст нь Иаков адислал авахын тулд эцгийгээ мэхэлсэн. Эцэст нь тэр адислал авсан. Эдгээр бүх үйл явдлууд Бурханы заавраар болсон.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Есав өлсгөлөнгийн асуудлыг шийдэх нь сүнслэг адислал авахаас илүү чухал гэж бодсон.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Эцэст нь,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Жейкоб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болсон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нь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израильчуудын өвөг дээдэс.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 юуг илүү чухал гэж бодож байна вэ?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Бурханы хүүхдүүд байх ерөөлийг юугаар ч сольж болохгүй.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</a:t>
            </a:r>
            <a:r xmlns:a="http://schemas.openxmlformats.org/drawingml/2006/main">
              <a:rPr lang="m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байна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Хүмүүсийн алдаа, худал хуурмагийг үл харгалзан Бурхан Өөрийн хүслийг биелүүлж байна.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Асуулт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Есав юуны төлөө ууган эрхээ худалдсан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гоймон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талх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улаан шөл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улаан шөл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Дараа нь Иаков Есавт талх, сэвэг зарамтай шөл өгөв.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Тэр идэж уусан, дараа нь босоод явсан.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Тиймээс Есав ууган эрхээ үл тоомсорлов.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№11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Жейкобын мөрөөдөл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Библийн хүүхдүүд №2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/>
              <a:t>Тэд хориотой жимс идсэн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/>
              <a:t>Тэрээр зүүдэндээ газар дээр тогтож, дээд тал нь тэнгэрт хүрч, Бурханы тэнгэр элч нар түүн дээр бууж, бууж байхыг харав.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Жейкоб дүүгээ худал хуурмагаар хуурав. Тэр алагдахаас айж байсан. Ингээд тэрээр гэрээсээ зугтан Харан дахь авга ах руугаа явав.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Шөнөдөө тэнд чулуу аваад толгойнхоо доор дэр болгон тавиад унтдаг байсан. Тэр тэнд гэр бүлгүй ганцаараа байсан. Тиймээс тэр айж, ганцаардаж байгаагаа мэдэрсэн.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Иаков Бурханы тэнгэр элч нарыг газар дээрх шатаар өгсөж, тэнгэрт бууж байхыг харав.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Тэрээр "Би чамтай хамт байна, хаа ч явсан чамайг хамгаална" гэсэн Бурханы дууг сонсов.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Тэр өглөө сэрээд өөртэй нь хамт байх болно гэж амласан Бурханд мөргөж, Бурханыг алдаршуулсан.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Ганцаараа байхаас айсан Иаковтой Бурхан хамт байсан шиг,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Биднийг ганцаараа байх үед Эцэг Бурхан маань бас халамжилдаг.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Иаковын нэгэн адил бид үргэлж бидэнтэй хамт байдаг Бурханыг хүндэлж, алдаршуулах ёстой.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хаана ч, хэзээ ч бидэнтэй хамт байдаг.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биднийг үргэлж халамжилдаг.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Асуулт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Жэйкоб унтаж байхдаа юуг дэр болгон авсан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чулуу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цүнх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амьтны арьс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чулуу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/>
              <a:t>Тэрээр зүүдэндээ газар дээр тогтож, дээд тал нь тэнгэрт хүрч, Бурханы тэнгэр элч нар түүн дээр бууж, бууж байхыг харав.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хүнийг өөрийн дүр төрхөөр бүтээсэн, Бурханы дүр төрхөөр түүнийг бүтээсэн;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Тэр тэднийг эрэгтэй, эмэгтэй гэж бүтээсэн.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Үг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-ийн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Бурхан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Иосефыг ах нар нь худалдсан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"Одоо ир, түүнийг алж, эдгээр цистернүүдийн нэгэнд шидье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догшин амьтан түүнийг залгисан гэж хэл.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Дараа нь түүний мөрөөдөл юу болохыг харах болно."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(Эхлэл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Иаков арван хоёр хүүтэй байв. Тэрээр Иосефыг бусад хөвгүүдээсээ илүү хайрладаг байв. Тиймээс тэрээр Иосефт зориулж баялаг гоёмсог даавуу хийжээ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Аав нь түүнд онцгой хайртай байсан тул ах нар нь түүнийг маш их үзэн яддаг байв. “Иосефыг заръя. Аавдаа нас барсан гэж хэлье.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Тэд Иосефыг ирсэн худалдаачдад боол болгон худалдсан.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Үүнийг сонсоод Жейкоб маш их харамсав.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 боол байхдаа хүнд хэцүү амьдралыг туулсан. Гэсэн хэдий ч тэрээр ямар ч нүгэл үйлдэхгүйгээр Бурханд итгэж, найдаж байсан.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Иосефыг хилс хэргээр шоронд явуулсан.</a:t>
            </a:r>
            <a:r xmlns:a="http://schemas.openxmlformats.org/drawingml/2006/main">
              <a:rPr lang="m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Гэсэн хэдий ч тэрээр шоронд байхдаа ч Бурханы өмнө зөв шударга байхыг хичээсэн. Бурхан Иосефыг мартаагүй бөгөөд Бурхан түүнд гайхалтай төлөвлөгөөтэй байсан.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Ах нар нь Иосефыг үзэн ядаж, боол болгон худалдсан. Мөн хилс хэргээр шоронд хоригдсон.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Гэсэн хэдий ч тэрээр Бурханд найдаж, ямар ч нүгэл үйлдэхгүй байхыг хичээсэн.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Бид зарим бэрхшээлтэй тулгарч магадгүй юм.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Ямар ч нүгэл үйлдэхгүй, бидний залбирлыг дуртайяа сонсож буй эцэг Бурханаасаа тусламж гуйцгаая.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Бидний Эцэг Бурхан..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Бидний Эцэг Бурхан бидэнд хүнд хэцүү үед ч гэсэн гайхалтай төлөвлөгөөтэй байдаг.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Иаков арван хоёр хүүгээсээ зөвхөн Иосефт юу өгсөн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тоглоом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баян сайхан даавуу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мөнгө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баян сайхан даавуу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Ева хоёр Бурханы бүтээлүүдийн дундаас хамгийн шилдэг нь байсан.</a:t>
            </a:r>
          </a:p>
          <a:p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Учир нь тэд Бурханы дүрийн дагуу бүтээгдсэн.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"Одоо ир, түүнийг алж, эдгээр цистернүүдийн нэгэнд шидье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догшин амьтан түүнийг залгисан гэж хэл.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Дараа нь түүний мөрөөдөл юу болохыг харах болно."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(Эхлэл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№13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Иосеф Египетийн Ерөнхий сайд болсон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/>
              <a:t>Тэгээд Фараон Иосефт —Үүгээр би чамайг Египетийн бүх газар нутгийг захирахаар томиллоо.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Египетийн хаан Фараон зүүд зүүдлэв. 7 тарган үхэр тэгээд тэрний дараа 7 муухай үхэр гараад ирлээ. 7 муухай үхэр 7 тарган үнээ идчихлээ. Маш хачин зүүд байсан.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Ордонд түүний зүүдийг хэн ч тайлбарлаж чадаагүй. Иосефын тусалсан ахлах аягачин түүнийг хаанд танилцуулав.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Иосефт мэргэн ухааныг өгсөн. Тиймээс тэр зүүдний учрыг тайлж, хаанд хэлэв.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Фараоны сэтгэл маш их хөдөлсөн тул тэрээр хоригдол байсан Иосефыг нутгийн хоёр дахь дээд албан тушаалд томилов.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 Египетийн ерөнхий сайд болж, бурхнаас түүнд өгсөн мэргэн ухаанаар газар нутгийг сайн захирч байв.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/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Иосефт зориулсан гайхалтай төлөвлөгөөтэй байсан.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Зарим бэрхшээлтэй тулгарах үед бид сэтгэл дундуур байх ёсгүй,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гэхдээ Бурханы бидэнд зориулсан гайхалтай төлөвлөгөөг хүлээж, Бурханд итгэх хэрэгтэй..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Өөрийн хүслийн дагуу хийдэг.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Доод нь өргөмжлөгдөж, өргөмжлөл нь доошилно.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хүнд хэлэв:</a:t>
            </a:r>
            <a:r xmlns:a="http://schemas.openxmlformats.org/drawingml/2006/main">
              <a:rPr lang="m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"Чи цэцэрлэгийн аль ч модны жимснээс идэж болно, гэхдээ </a:t>
            </a:r>
            <a:r xmlns:a="http://schemas.openxmlformats.org/drawingml/2006/main">
              <a:rPr lang="mn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чи сайн муугийн мэдлэгийн модноос идэж болохгүй, учир нь чи түүнээс идэж байхдаа гарцаагүй үхэх болно </a:t>
            </a:r>
            <a:r xmlns:a="http://schemas.openxmlformats.org/drawingml/2006/main">
              <a:rPr lang="m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Фараоны зүүдэнд ямар амьтад гарч ирсэн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шувуу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нохой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морь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үхэр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үхэр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/>
              <a:t>Тиймээс Фараон Иосефт хэлэв.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/>
              <a:t>"Үүгээр би чамайг бүхэл бүтэн Египетийн газар нутгийг хариуцуулж байна."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Үгүй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Иосеф ах нартайгаа дахин уулзав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Хэдийгээр Иосеф ах нараа таньсан ч тэд түүнийг таньсангүй.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Иосефыг Египетийн ерөнхий сайдаар томилов. Иосеф 7 жилийн турш хүчтэй өлсгөлөнг ухаалгаар удирдсан.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Гэсэн хэдий ч өлсгөлөнгийн улмаас Канаан нутагт үр тариа байхгүй байв. Тэд идэх тариа авахын тулд Египет уруу явах ёстой байв. Иосефын ах нар бас хоол худалдаж авахаар Египет рүү явав.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Хэдийгээр Иосеф ах нараа таньсан ч тэд түүнийг таньсангүй.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 тэдэнд өөрийгөө хэн болохыг хэлэв. Тэд түүн рүү хараад гайхаж, түүнээс айж байв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 Бурхан түүнийг яагаад Египет рүү илгээснийг ойлгов. Тэр ах нараа уучилж, бүх гэр бүлээ Египетэд аваачиж, тэднийг аюулгүйгээр асрав.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 өөрт нь муу хандаж, Бурханы хүслийн дагуу тэднийг хайрладаг ах нараа уучилсан.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 гэр бүл, найз нөхдөө уучилж, тэднийг хайрлах ёстой.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Гэвч могойн дүрд хувирсан Сатан Еваг уруу татав.</a:t>
            </a:r>
          </a:p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Эцэст нь Ева жимс идсэн.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минь..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Биднийг уучилж, хайрладаг.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Иосеф аль улсын ерөнхий сайд болсон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Хэдийгээр Иосеф ах нараа таньсан ч тэд түүнийг таньсангүй.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№15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Уснаас аврагдсан хүүхэд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Хүүхэд өсч том болоход тэр түүнийг Фараоны охинд аваачсан бөгөөд тэрээр түүний хүү болжээ. Тэр түүнийг Мосе гэж нэрлээд "Би түүнийг уснаас гаргасан" гэж хэлэв.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Египетээс гарсан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Египетийн хаан Фараон Израилийн бүх шинэ төрсөн хөвгүүдийг Нил мөрөнд хаяж, тэднийг алахыг тушаажээ.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Мосегийн ээж Иохебед хүүгээ Нил мөрөнд аваачихаас өөр арга байсангүй.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Тэр үед Египетийн гүнж голд усанд орж байхдаа хүүхдээ санамсаргүй олж харжээ. Тэр хүүгээ өсгөх бодолтой байсан.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Эгч нь гүнж хүүг сагснаас гаргаж ирэхийг харав. Тэрээр хүүгээ хөхүүлэхийн тулд жинхэнэ эх Жохебедыг танилцуулав.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Хүүхэд өсч том болоход түүнийг хүү болгохын тулд гүнж рүү буцааж авчрав. Тэр түүнийг Мосе гэж нэрлээд, "Би түүнийг уснаас гаргасан. Мосе Египетэд өссөн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Ордон.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Ева Адамд өөр нэгийг өгсөн.</a:t>
            </a:r>
          </a:p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ч бас идсэн.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Мосег аварсан.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биднийг Өөрийн гайхалтай мэргэн ухаан, хүч чадлаараа аварсан.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Бурханы төлөвлөгөө минийхээс илүү том бөгөөд төгс гэдэгт итгэцгээе.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гэж хэн бэ?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минь..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Тэр бол аливаа саад бэрхшээлийг үл харгалзан Өөрийн хүслийг биелүүлдэг Төгс Хүчит Бурхан юм.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Усанд аваачиж явсан хүүхэд юу болсон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Тэр живж, загасанд идэгдсэн.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Шувууд хүүхдийг аварчээ.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хүүхдийг тэнгэрээс аварсан.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Египетийн гүнж түүнийг хараад аварчээ.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Египетийн гүнж түүнийг хараад аварчээ.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Хүүхэд өсч том болоход тэр түүнийг Фараоны охинд аваачсан бөгөөд тэрээр түүний хүү болжээ. Тэр түүнийг Мосе гэж нэрлээд "Би түүнийг уснаас гаргасан" гэж хэлэв.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Египетээс гарсан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Тэд Бурханыг сонсоогүй учраас Бурхан тэднийг Еденээс хөөсөн.</a:t>
            </a:r>
          </a:p>
          <a:p>
            <a:r xmlns:a="http://schemas.openxmlformats.org/drawingml/2006/main">
              <a:rPr lang="m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Тэр цагаас хойш Нүгэл дэлхийд ирсэн.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/>
              <a:t>Өнөөдрийн </a:t>
            </a:r>
            <a:r xmlns:a="http://schemas.openxmlformats.org/drawingml/2006/main">
              <a:rPr lang="mn" altLang="ko-KR" sz="2800" b="1"/>
              <a:t>хичээл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Адам, Ева хоёр Бурханы зарлигийг дагаагүйн улмаас нүгэл хорвоод ирсэн.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 Бурханы үгийг дагах уу?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Хэрэв би Бурханд итгэдэг бол Бурханы үгийг дагах ёстой.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минь..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Дуулгаваргүй байдалд дургүй.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Түүний үгийг дагадаг хүнийг ерөөдөг.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4000"/>
              <a:t>Өнөөдрийн</a:t>
            </a:r>
            <a:r xmlns:a="http://schemas.openxmlformats.org/drawingml/2006/main">
              <a:rPr lang="mn" altLang="en-US" sz="4000"/>
              <a:t> </a:t>
            </a:r>
            <a:r xmlns:a="http://schemas.openxmlformats.org/drawingml/2006/main">
              <a:rPr lang="mn" altLang="ko-KR" sz="4000"/>
              <a:t>Үг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Эхэндээ Бурхан бүтээсэн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тэнгэр газар.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хүн төрөлхтөнд идэж болохгүй гэж юу гэж хэлсэн бэ?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жимс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хүнсний ногоо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сайн муугийн мэдлэгийн үр жимс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сайн муугийн мэдлэгийн үр жимс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хүнийг өөрийн дүр төрхөөр бүтээсэн, Бурханы дүр төрхөөр түүнийг бүтээсэн;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Тэр тэднийг эрэгтэй, эмэгтэй гэж бүтээсэн.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/>
              <a:t>Ноа Өндөр ууланд том хөлөг (авдар) хийв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/>
              <a:t>Өнөөдрийн</a:t>
            </a:r>
            <a:r xmlns:a="http://schemas.openxmlformats.org/drawingml/2006/main">
              <a:rPr lang="mn" altLang="en-US" sz="4000"/>
              <a:t> </a:t>
            </a:r>
            <a:r xmlns:a="http://schemas.openxmlformats.org/drawingml/2006/main">
              <a:rPr lang="mn" altLang="ko-KR" sz="4000"/>
              <a:t>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Дараа нь ЭЗЭН Ноад —Чи бүхэл бүтэн гэр бүлээрээ хөвөгч авдар руу яв, учир нь Би чамайг энэ үеийнхэнд зөвт гэж олсон.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(Эхлэл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 дээрх бүх хүмүүс замаа завхруулж байгааг Бурхан харсан. Бурхан Ноад "Би хүмүүсийг болон дэлхийг хоёуланг нь устгана. Уулан дээр том хөлөг онгоц бүтээгээрэй!"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Ноа яг л Бурханы тушаасан ёсоор ууланд хөлөг онгоц хийж эхлэв. Хүмүүс түүнийг галзуурсан гэж бодсон.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Ноа бүх төрлийн амьтдыг Ноагийн гэр бүлийн 8 гишүүнтэй хөлөг онгоцонд оруулахыг Бурханы тушаасан ёсоор зөвшөөрөв.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Бурханы хэлснээр 40 хоног дэлхий дээр бороо орсоор байв.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Эцэст нь дэлхий усаар бүрхэгдсэн байв. Дэлхий дээр хөдөлж байсан бүх амьд амьтан үхсэн. Зөвхөн Ноа болон түүнтэй хамт хөвөгч авдарт байсан хүмүүс л үлджээ.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Хүмүүс их үерээс аврагдах боломж олгосон Ноагийн үгийг сонссонгүй.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Тэд зөвхөн Ноаг галзуурсан гэж хэлсэн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Найзууддаа сайн мэдээг хүргэх үед тэд чамайг сайн сонсохгүй байж магадгүй.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Гэвч эцэст нь тэд Бурханы үг үнэн гэдгийг мэдэх болно.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Эхэндээ гадарга дээр харанхуй байсан.</a:t>
            </a:r>
          </a:p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Хүн ч байхгүй, гэрэл ч байсангүй. Юу ч байсангүй.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/>
              <a:t>Бурхан?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минь..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нүглийг үзэн ядаж, нүглийг шүүдэг.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/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Ноад юу хий гэж хэлсэн бэ?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Усан онгоц (авдар)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Машин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Байшин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Унадаг дугуй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Усан онгоц (авдар)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/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Дараа нь ЭЗЭН Ноад —Чи бүхэл бүтэн гэр бүлээрээ хөвөгч авдар руу яв, учир нь Би чамайг энэ үеийнхэнд зөвт гэж олсон.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/>
              <a:t>Солонго бол Бурханы гэрээ байсан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6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rgbClr val="FF0000"/>
                </a:solidFill>
              </a:rPr>
              <a:t>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Үүлэн дунд солонго харагдах бүрд би үүнийг харж, Бурхан болон дэлхий дээрх бүх төрлийн амьд амьтдын хоорондох мөнхийн гэрээг санах болно."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Бүх амьд биетүүд устаж, зөвхөн Ноа болон түүнтэй хамт хөвөгч авдарт үлдсэн хүмүүс үлджээ.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 дээр бороо 40 хоног үргэлжилсэн.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Бороо зогссоны дараа Ноа тагтаа илгээв.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Тагтаа түүн рүү хошуугаараа чидун жимсний шинэхэн навчтай буцаж ирэв. Ноа "Ус дэлхийгээс татсан" гэдгийг мэдсэн.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Ноа гэр бүлийнхээ хамт гарч ирээд, Бурханд мөргөв. "Бидэнд шинэ ертөнцийг өгсөн Бурханд баярлалаа."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түүнд гэрээ ба адислалын тэмдэг болгон солонгыг харуулсан. "Шинэ ертөнцөд аз жаргалтай амьдар!"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"Гэрэл байх болтугай" гэж хэлсэн.</a:t>
            </a:r>
          </a:p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мөн гэрэл байсан.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Ноа болон түүний гэр бүлийг аварсан.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тэднийг адисалж, тэднээр дамжуулан шинэ ертөнцийг бүтээнэ гэж амласан.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бас Есүсээр дамжуулан биднийг аварсан.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биднээр дамжуулан Өөрийн шинэ ертөнцийг бүтээнэ гэдэгт бид итгэх ёстой.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/>
              <a:t>ЭЗЭН 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ЭЗЭН Бурхан..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ЭЗЭН Бурхан бол биднийг Түүнд итгэх үед хайртай хүүхдүүдээ аварч, элбэг дэлбэг адисалдаг бидний Эцэг юм.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/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Ноа дэлхий хатаж байгааг харахын тулд юу илгээсэн бэ?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Бүргэд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Бор шувуу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Тагтаа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Нугас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Тагтаа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600"/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Үүлэн дунд солонго харагдах бүрд би үүнийг харж, Бурхан болон дэлхий дээрх бүх төрлийн амьд амьтдын хоорондох мөнхийн гэрээг санах болно."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No5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Үг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-ийн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Бурхан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600"/>
              <a:t>Бариулсан хүмүүс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3600"/>
              <a:t>Бабелийн цамхаг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Тэнд ЭЗЭН төөрөгдүүлсэн тул түүнийг Бабел гэж нэрлэсэн юм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бүх дэлхийн хэл. Тэндээс ЭЗЭН тэднийг тараав</a:t>
            </a: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бүх дэлхийн гадаргуу дээгүүр.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Хүмүүс Бурханаас илүү агуу, илүү алдартай байхыг хүсдэг байв. Ингээд тэд өндөр цамхаг барьж эхлэв.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Тиймээс тэд цамхагийг бүхэлд нь барьж байв.</a:t>
            </a:r>
          </a:p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“Өөрийгөө дэлхийд харуулъя. Бид үнэхээр агуу юм!"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Гэсэн хэдий ч Бурхан тэдний бардам байдлыг хараад, бие биенээ ойлгохгүйн тулд хэлийг нь будлиулжээ.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Тэд бие биенээ ойлгоогүй учраас хамтран ажиллах боломжгүй болсон. Эцэст нь тэд дэлхийн гадаргуу дээгүүр тархав. Өнөөг хүртэл дэлхийн хэлүүд бие биенээсээ ялгаатай.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Эхний өдөр Бурхан гэрлийг харанхуйгаас салгав. Тэрээр бүх дэлхийг зургаан өдрийн турш бүтээсэн.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n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n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n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n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n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n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/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Хүмүүс Бурханаас илүү агуу байхыг хүсдэг.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Энэ сэтгэлийг "бардам зан" гэж нэрлэдэг.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"бардам зан"-ыг үзэн яддаг.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Бардам зангийн эсрэг тал нь "даруу зан" юм.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 Бурханыг баярлуулахын тулд Бурханы өмнө даруу байх ёстой.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n" altLang="ko-KR" sz="3200"/>
              <a:t>ЭЗЭН 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ЭЗЭН Бурхан..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ЭЗЭН Бурхан бол биднээс илүү агуу бөгөөд ухаалаг юм.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 бүх мэргэн ухаанаа нэгтгэсэн ч Бурханаас илүү мэргэн байж чадахгүй.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Тэд яагаад цамхаг барьж чадаагүй юм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Тэднийг үер болоход Бурхан үер үүсгэсэн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Тэднийг гал гаргах үед Бурхан гал гаргав.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Тэднийг хийх үед Бурхан газар хөдлөлт хийсэн.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Бурхан тэднийг бүтээхдээ бие биенээ ойлгохгүй байхаар болгосон.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Бурхан тэднийг бүтээхдээ бие биенээ ойлгохгүй байхаар болгосон.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Үг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Тэнд ЭЗЭН төөрөгдүүлсэн тул түүнийг Бабел гэж нэрлэсэн юм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бүх дэлхийн хэл. Тэндээс ЭЗЭН тэднийг тараав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бүх дэлхийн гадаргуу дээгүүр.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No6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Бурхан Абрахамыг дуудсан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ЭЗЭН Абрамд —Эх орноо, ард түмнээ, өөрийнхөө хүмүүсийг орхи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аавынх нь гэрт очоод миний чамд үзүүлэх нутаг руу яв.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Халдеичуудын Ур бол шүтээн шүтдэг хот байв.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тэнд төрж, амьдарч байжээ.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Нэгэн өдөр Эзэн Бурхан түүнд "Эх орноо орхи, тэгвэл би чамайг ерөөе" гэж хэлэв.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хаашаа явахаа мэдэхгүй байсан ч Бурханы үгийг дуулгавартай дагаж, ЭЗЭНий хэлсний дагуу явсан.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Тэрээр аялж явахдаа олон хүнд хэцүү бэрхшээлийг туулсан боловч Бурхан түүнийг аюулгүйгээр хамгаалсан.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 дээр, далайд, тэнгэрт бүх төрлийн амьтан, ургамал, шувууд, загаснууд дүүрэн байдаг. Бурхан өөрийн бүтээсэн бүхнээ хараад, "Маш сайн!" гэж хэлэв.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Эцэст нь Абрахам Канаан нутагт ирэв. Тэр тэнд амьдардаг байсан. "Бурхандаа баярлалаа."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Бурханы үгийг дуулгавартай дагаснаар төрөлх хотоо орхисон.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Үүнтэй адил бид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Бурханд итгэж, Түүний үгийг дагах ёстой.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 ямар ч үед Бурханы үгийг дуулгавартай дагах хүсэл эрмэлзэлтэй байх ёстой.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ЭЗЭН Бурхан мөн үү?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ЭЗЭН</a:t>
            </a:r>
            <a:r xmlns:a="http://schemas.openxmlformats.org/drawingml/2006/main">
              <a:rPr lang="m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Тэр бол ямар ч үнээр хамаагүй амлалтаа биелүүлдэг бидний Эцэг юм.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хаана төрсөн бэ?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Халдеичуудын Ур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Халдеичуудын Ур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ЭЗЭН Бурхан Абрамд "Эх орноо, ард түмнээ, эцгийнхээ гэр бүлээ орхиж, миний чамд үзүүлэх нутаг уруу яв" гэж айлдсан билээ.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№7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4400"/>
              <a:t>Амласан хүү Исаак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хүү Исаакаа төрөхөд зуун настай байв.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Абрахамд шөнийн тэнгэрт байгаа одод шиг олон хүүхэд өгнө гэж амласан.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Гэвч тэрээр 100 нас хүртлээ хүүхэдгүй байжээ.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Нэгэн өдөр Бурхан Абрахамыг шөнөөр гадаа авав.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"Тэнгэр өөд хар. Та оддыг тоолж чадах уу?"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түүнд бас сайхан нутгийг өгнө гэж амласан.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3600"/>
              <a:t>Өнөөдрийн </a:t>
            </a:r>
            <a:r xmlns:a="http://schemas.openxmlformats.org/drawingml/2006/main">
              <a:rPr lang="mn" altLang="ko-KR" sz="4000"/>
              <a:t>хичээл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Дэлхийг хэн бүтээсэн бэ?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ертөнцийг бүтээсэн.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Дэлхийг хэн эмх цэгцтэй байлгадаг вэ?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ертөнцийг эмх цэгцтэй байлгадаг.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 өөрөө бүтээгдээгүй.</a:t>
            </a:r>
          </a:p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Дэлхий өөрөө хөдөлж чадахгүй.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бүх дэлхийг бүтээсэн бөгөөд одоо ч гэсэн тэднийг захирч байдгийг бид санаж байх ёстой.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“Таны хүүхдүүд тэнгэр дэх одод, далайн эргийн элс шиг олон байх болно.” Абрахам Их Эзэний амлалтад итгэсэн.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амлалтаа биелүүлсэн. Сара Абрахамд хүү төрүүлэв. Абрахам </a:t>
            </a:r>
            <a:r xmlns:a="http://schemas.openxmlformats.org/drawingml/2006/main">
              <a:rPr lang="m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</a:t>
            </a: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гэдэг нэр өгсөн </a:t>
            </a: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нь </a:t>
            </a:r>
            <a:r xmlns:a="http://schemas.openxmlformats.org/drawingml/2006/main">
              <a:rPr lang="m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баяр баясгалан гэсэн утгатай </a:t>
            </a: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</a:t>
            </a:r>
            <a:r xmlns:a="http://schemas.openxmlformats.org/drawingml/2006/main">
              <a:rPr lang="m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түүнд боломжгүй мэт санагдаж байсан ч Бурханы амлалтад үнэхээр итгэсэн.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Абрахамын итгэлийг хараад маш их баярласан. Бурхан түүнд амласан хүү Исаакийг өгсөн.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Хэдийгээр бидний хувьд боломжгүй мэт санагдаж байсан ч Бурхан амлалтаа биелүүлэх нь гарцаагүй.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бол…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бол...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Төгс Хүчит (бүх зүйлийг хийх чадвартай)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Исаактай байхдаа хэдэн настай байсан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хүү Исаакаа төрөхөд зуун настай байв.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(Эхлэл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No8 Бурханы үг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900"/>
              <a:t>Абрахам Исаакийг Бурханд өргөв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Тэгэхэд Бурхан “Хайртай цорын ганц хүү Исаакаа ав.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Тэгээд Мориа муж руу яв. Түүнийг тэнд шатаалт тахил болгон өргө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Уулын нэг дээр би чамд хэлэх болно."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Нэгэн өдөр Бурхан Абрахамд хэлэв.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"Ганц хүүгээ надад шатаалт тахил болгон өргө."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Исаакт маш их хайртай байсан тул Бурханаас сонсоод хэцүү байсан. Гэвч тэр Бурханд дуулгавартай байхаар шийдсэн.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n" altLang="ko-KR" sz="3200"/>
              <a:t>Бурхан гэж хэн бэ?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Тэр бол...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намайг оролцуулаад бүх дэлхийг бүтээсэн бүтээгч.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Исаакийг хүлж, тахилын тавцан дээр хэвтүүлэхэд тэрээр түүнийг алахыг оролдов. Яг тэр мөчид,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"Абрахам, Абрахам аа, түүнийг бүү ал. Түүнд юу ч бүү хий. Та нар Бурханаас эмээж, хайрладаг гэдгийг би одоо мэдэж байна." Энэ бол Бурханы Абрахамд хийсэн шалгалт юм.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"Бурхандаа баярлалаа!" Бурхан Абрахамын итгэлийг баяртайгаар хүлээн авсан. Бурхан түүнийг бүх итгэгчдийн өвөг дээдэс болгосон.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/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Абрахам Исаакт маш их хайртай байсан ч Бурханы үгийг дуулгавартай дагах нь түүнд илүү чухал байв.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 Бурханыг бусад бүх зүйлээс илүү хайрлах ёстой бөгөөд дэлхийн бусад хүнээс ч илүү.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 бол..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Бидний итгэлийг сорилтоор хүчирхэгжүүлдэг аав.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/>
              <a:t>Өнөөдрийн</a:t>
            </a:r>
            <a:r xmlns:a="http://schemas.openxmlformats.org/drawingml/2006/main">
              <a:rPr lang="mn" altLang="en-US" sz="4000"/>
              <a:t> </a:t>
            </a:r>
            <a:r xmlns:a="http://schemas.openxmlformats.org/drawingml/2006/main">
              <a:rPr lang="mn" altLang="ko-KR" sz="4000"/>
              <a:t>Асуулт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Абрахамд шатаалт тахил өргө гэж юу гэж хэлсэн бэ?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Хүү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Эхнэр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Нохой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Хонь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Хүү</a:t>
            </a: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Тэгэхэд Бурхан “Хайртай цорын ганц хүү Исаакаа ав.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Тэгээд Мориа муж руу яв. Түүнийг тэнд шатаалт тахил болгон өргө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Уулын нэг дээр би чамд хэлэх болно."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No9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Үг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-ийн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Бурхан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400"/>
              <a:t>Исаак муудалцаагүй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Тэндээс цааш хөдөлж, өөр худаг ухсан бөгөөд хэн ч маргалдсангүй.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Тэр үүнийг Рехобот гэж нэрлээд, "Одоо ЭЗЭН бидэнд өрөө өгсөн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мөн бид газар дээр цэцэглэн хөгжих болно."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худаг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байсан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тийм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чухал,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учир нь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тэд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чадна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авах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шинэхэн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ус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цөлд. Исаак эцгээсээ өвлөн авсан худагтай байжээ.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юугаар дэлхийг бүтээсэн бэ?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чулуу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тоос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үг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үг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Гэсэн хэдий ч филистчүүд түүнд атаархав. Ингээд худгийг шороогоор дүүргэв.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Гэсэн хэдий ч Исаак тэдэнтэй муудалцаагүй. Тэр холдож, худаг ухав. Тэрээр цэвэр усны худаг нээсэн.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Энэ үед бусад хүмүүс Исаакаас худгийг авав. Гэхдээ тэр бас тэдэнтэй муудалцаагүй.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Исаакийг ерөөв. Тэр дахин нэг худаг ухсан. Бурхан түүнд тэндээс цэвэр ус өгсөн. Исаак өргөө барьж, талархлын өргөл өргөв.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хичээл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худгийг нь булааж авсан хүмүүстэй муудалцаагүй.</a:t>
            </a:r>
            <a:r xmlns:a="http://schemas.openxmlformats.org/drawingml/2006/main">
              <a:rPr lang="m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Бурхан Исаакийг ерөөв.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 ч бас бусадтай муудалцаж болохгүй.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Бид бусдыг хайрлаж, уучлах ёстой.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200"/>
              <a:t>Бурхан уу??</a:t>
            </a:r>
            <a:r xmlns:a="http://schemas.openxmlformats.org/drawingml/2006/main">
              <a:rPr lang="m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rgbClr val="c00000"/>
                </a:solidFill>
              </a:rPr>
              <a:t>бурхан….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Тэрээр бусадтай муудалцдаг хүмүүсийг үзэн яддаг.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Тэр бие биенээ хайрладаг хүмүүсийг хайрладаг.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асуулт хариулт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Исаак юунаас болж хүнд хэцүү цагийг туулсан бэ?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байшин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хурга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chemeClr val="dk1"/>
                </a:solidFill>
              </a:rPr>
              <a:t>сайн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гэр бүл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n" altLang="ko-KR" sz="2800">
                <a:solidFill>
                  <a:srgbClr val="ff0000"/>
                </a:solidFill>
              </a:rPr>
              <a:t>сайн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Тэндээс цааш хөдөлж, өөр худаг ухсан бөгөөд хэн ч маргалдсангүй.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Тэр үүнийг Рехобот гэж нэрлээд, "Одоо ЭЗЭН бидэнд өрөө өгсөн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мөн бид газар дээр цэцэглэн хөгжих болно."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Эхлэл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Үг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-ийн</a:t>
            </a:r>
            <a:r xmlns:a="http://schemas.openxmlformats.org/drawingml/2006/main">
              <a:rPr lang="m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Бурхан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/>
              <a:t>Есав төрөлхийн эрхийг худалдсан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3600"/>
              <a:t>нэг аяга улаан шөлний хувьд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n" altLang="ko-KR" sz="4000">
                <a:solidFill>
                  <a:srgbClr val="ff0000"/>
                </a:solidFill>
              </a:rPr>
              <a:t>Өнөөдрийн үг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Дараа нь Иаков Есавт талх, сэвэг зарамтай шөл өгөв.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Тэр идэж уусан, дараа нь босоод явсан.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Тиймээс Есав ууган эрхээ үл тоомсорлов.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n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n" altLang="ko-KR" sz="2800">
                <a:solidFill>
                  <a:schemeClr val="bg1">
                    <a:lumMod val="50000"/>
                  </a:schemeClr>
                </a:solidFill>
              </a:rPr>
              <a:t>Эхлэл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