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9" r:id="rId1"/>
    <p:sldMasterId id="2147483740" r:id="rId2"/>
    <p:sldMasterId id="2147483741" r:id="rId3"/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</p:sldIdLst>
  <p:sldSz cx="9144000" cy="6858000" type="screen4x3"/>
  <p:notesSz cx="6858000" cy="9144000"/>
  <p:defaultTextStyle>
    <a:defPPr>
      <a:defRPr lang="th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2" y="4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00" Type="http://schemas.openxmlformats.org/officeDocument/2006/relationships/slide" Target="slides/slide94.xml"  /><Relationship Id="rId101" Type="http://schemas.openxmlformats.org/officeDocument/2006/relationships/slide" Target="slides/slide95.xml"  /><Relationship Id="rId102" Type="http://schemas.openxmlformats.org/officeDocument/2006/relationships/slide" Target="slides/slide96.xml"  /><Relationship Id="rId103" Type="http://schemas.openxmlformats.org/officeDocument/2006/relationships/slide" Target="slides/slide97.xml"  /><Relationship Id="rId104" Type="http://schemas.openxmlformats.org/officeDocument/2006/relationships/slide" Target="slides/slide98.xml"  /><Relationship Id="rId105" Type="http://schemas.openxmlformats.org/officeDocument/2006/relationships/slide" Target="slides/slide99.xml"  /><Relationship Id="rId106" Type="http://schemas.openxmlformats.org/officeDocument/2006/relationships/slide" Target="slides/slide100.xml"  /><Relationship Id="rId107" Type="http://schemas.openxmlformats.org/officeDocument/2006/relationships/slide" Target="slides/slide101.xml"  /><Relationship Id="rId108" Type="http://schemas.openxmlformats.org/officeDocument/2006/relationships/slide" Target="slides/slide102.xml"  /><Relationship Id="rId109" Type="http://schemas.openxmlformats.org/officeDocument/2006/relationships/slide" Target="slides/slide103.xml"  /><Relationship Id="rId11" Type="http://schemas.openxmlformats.org/officeDocument/2006/relationships/slide" Target="slides/slide5.xml"  /><Relationship Id="rId110" Type="http://schemas.openxmlformats.org/officeDocument/2006/relationships/slide" Target="slides/slide104.xml"  /><Relationship Id="rId111" Type="http://schemas.openxmlformats.org/officeDocument/2006/relationships/slide" Target="slides/slide105.xml"  /><Relationship Id="rId112" Type="http://schemas.openxmlformats.org/officeDocument/2006/relationships/slide" Target="slides/slide106.xml"  /><Relationship Id="rId113" Type="http://schemas.openxmlformats.org/officeDocument/2006/relationships/slide" Target="slides/slide107.xml"  /><Relationship Id="rId114" Type="http://schemas.openxmlformats.org/officeDocument/2006/relationships/slide" Target="slides/slide108.xml"  /><Relationship Id="rId115" Type="http://schemas.openxmlformats.org/officeDocument/2006/relationships/slide" Target="slides/slide109.xml"  /><Relationship Id="rId116" Type="http://schemas.openxmlformats.org/officeDocument/2006/relationships/slide" Target="slides/slide110.xml"  /><Relationship Id="rId117" Type="http://schemas.openxmlformats.org/officeDocument/2006/relationships/slide" Target="slides/slide111.xml"  /><Relationship Id="rId118" Type="http://schemas.openxmlformats.org/officeDocument/2006/relationships/slide" Target="slides/slide112.xml"  /><Relationship Id="rId119" Type="http://schemas.openxmlformats.org/officeDocument/2006/relationships/slide" Target="slides/slide113.xml"  /><Relationship Id="rId12" Type="http://schemas.openxmlformats.org/officeDocument/2006/relationships/slide" Target="slides/slide6.xml"  /><Relationship Id="rId120" Type="http://schemas.openxmlformats.org/officeDocument/2006/relationships/slide" Target="slides/slide114.xml"  /><Relationship Id="rId121" Type="http://schemas.openxmlformats.org/officeDocument/2006/relationships/slide" Target="slides/slide115.xml"  /><Relationship Id="rId122" Type="http://schemas.openxmlformats.org/officeDocument/2006/relationships/slide" Target="slides/slide116.xml"  /><Relationship Id="rId123" Type="http://schemas.openxmlformats.org/officeDocument/2006/relationships/slide" Target="slides/slide117.xml"  /><Relationship Id="rId124" Type="http://schemas.openxmlformats.org/officeDocument/2006/relationships/slide" Target="slides/slide118.xml"  /><Relationship Id="rId125" Type="http://schemas.openxmlformats.org/officeDocument/2006/relationships/slide" Target="slides/slide119.xml"  /><Relationship Id="rId126" Type="http://schemas.openxmlformats.org/officeDocument/2006/relationships/slide" Target="slides/slide120.xml"  /><Relationship Id="rId127" Type="http://schemas.openxmlformats.org/officeDocument/2006/relationships/slide" Target="slides/slide121.xml"  /><Relationship Id="rId128" Type="http://schemas.openxmlformats.org/officeDocument/2006/relationships/slide" Target="slides/slide122.xml"  /><Relationship Id="rId129" Type="http://schemas.openxmlformats.org/officeDocument/2006/relationships/slide" Target="slides/slide123.xml"  /><Relationship Id="rId13" Type="http://schemas.openxmlformats.org/officeDocument/2006/relationships/slide" Target="slides/slide7.xml"  /><Relationship Id="rId130" Type="http://schemas.openxmlformats.org/officeDocument/2006/relationships/slide" Target="slides/slide124.xml"  /><Relationship Id="rId131" Type="http://schemas.openxmlformats.org/officeDocument/2006/relationships/slide" Target="slides/slide125.xml"  /><Relationship Id="rId132" Type="http://schemas.openxmlformats.org/officeDocument/2006/relationships/slide" Target="slides/slide126.xml"  /><Relationship Id="rId133" Type="http://schemas.openxmlformats.org/officeDocument/2006/relationships/slide" Target="slides/slide127.xml"  /><Relationship Id="rId134" Type="http://schemas.openxmlformats.org/officeDocument/2006/relationships/slide" Target="slides/slide128.xml"  /><Relationship Id="rId135" Type="http://schemas.openxmlformats.org/officeDocument/2006/relationships/slide" Target="slides/slide129.xml"  /><Relationship Id="rId136" Type="http://schemas.openxmlformats.org/officeDocument/2006/relationships/slide" Target="slides/slide130.xml"  /><Relationship Id="rId137" Type="http://schemas.openxmlformats.org/officeDocument/2006/relationships/slide" Target="slides/slide131.xml"  /><Relationship Id="rId138" Type="http://schemas.openxmlformats.org/officeDocument/2006/relationships/slide" Target="slides/slide132.xml"  /><Relationship Id="rId139" Type="http://schemas.openxmlformats.org/officeDocument/2006/relationships/slide" Target="slides/slide133.xml"  /><Relationship Id="rId14" Type="http://schemas.openxmlformats.org/officeDocument/2006/relationships/slide" Target="slides/slide8.xml"  /><Relationship Id="rId140" Type="http://schemas.openxmlformats.org/officeDocument/2006/relationships/slide" Target="slides/slide134.xml"  /><Relationship Id="rId141" Type="http://schemas.openxmlformats.org/officeDocument/2006/relationships/slide" Target="slides/slide135.xml"  /><Relationship Id="rId142" Type="http://schemas.openxmlformats.org/officeDocument/2006/relationships/slide" Target="slides/slide136.xml"  /><Relationship Id="rId143" Type="http://schemas.openxmlformats.org/officeDocument/2006/relationships/slide" Target="slides/slide137.xml"  /><Relationship Id="rId144" Type="http://schemas.openxmlformats.org/officeDocument/2006/relationships/slide" Target="slides/slide138.xml"  /><Relationship Id="rId145" Type="http://schemas.openxmlformats.org/officeDocument/2006/relationships/slide" Target="slides/slide139.xml"  /><Relationship Id="rId146" Type="http://schemas.openxmlformats.org/officeDocument/2006/relationships/slide" Target="slides/slide140.xml"  /><Relationship Id="rId147" Type="http://schemas.openxmlformats.org/officeDocument/2006/relationships/slide" Target="slides/slide141.xml"  /><Relationship Id="rId148" Type="http://schemas.openxmlformats.org/officeDocument/2006/relationships/slide" Target="slides/slide142.xml"  /><Relationship Id="rId149" Type="http://schemas.openxmlformats.org/officeDocument/2006/relationships/slide" Target="slides/slide143.xml"  /><Relationship Id="rId15" Type="http://schemas.openxmlformats.org/officeDocument/2006/relationships/slide" Target="slides/slide9.xml"  /><Relationship Id="rId150" Type="http://schemas.openxmlformats.org/officeDocument/2006/relationships/slide" Target="slides/slide144.xml"  /><Relationship Id="rId151" Type="http://schemas.openxmlformats.org/officeDocument/2006/relationships/slide" Target="slides/slide145.xml"  /><Relationship Id="rId152" Type="http://schemas.openxmlformats.org/officeDocument/2006/relationships/slide" Target="slides/slide146.xml"  /><Relationship Id="rId153" Type="http://schemas.openxmlformats.org/officeDocument/2006/relationships/slide" Target="slides/slide147.xml"  /><Relationship Id="rId154" Type="http://schemas.openxmlformats.org/officeDocument/2006/relationships/slide" Target="slides/slide148.xml"  /><Relationship Id="rId155" Type="http://schemas.openxmlformats.org/officeDocument/2006/relationships/slide" Target="slides/slide149.xml"  /><Relationship Id="rId156" Type="http://schemas.openxmlformats.org/officeDocument/2006/relationships/slide" Target="slides/slide150.xml"  /><Relationship Id="rId157" Type="http://schemas.openxmlformats.org/officeDocument/2006/relationships/slide" Target="slides/slide151.xml"  /><Relationship Id="rId158" Type="http://schemas.openxmlformats.org/officeDocument/2006/relationships/slide" Target="slides/slide152.xml"  /><Relationship Id="rId159" Type="http://schemas.openxmlformats.org/officeDocument/2006/relationships/slide" Target="slides/slide153.xml"  /><Relationship Id="rId16" Type="http://schemas.openxmlformats.org/officeDocument/2006/relationships/slide" Target="slides/slide10.xml"  /><Relationship Id="rId160" Type="http://schemas.openxmlformats.org/officeDocument/2006/relationships/slide" Target="slides/slide154.xml"  /><Relationship Id="rId161" Type="http://schemas.openxmlformats.org/officeDocument/2006/relationships/slide" Target="slides/slide155.xml"  /><Relationship Id="rId162" Type="http://schemas.openxmlformats.org/officeDocument/2006/relationships/slide" Target="slides/slide156.xml"  /><Relationship Id="rId163" Type="http://schemas.openxmlformats.org/officeDocument/2006/relationships/slide" Target="slides/slide157.xml"  /><Relationship Id="rId164" Type="http://schemas.openxmlformats.org/officeDocument/2006/relationships/slide" Target="slides/slide158.xml"  /><Relationship Id="rId165" Type="http://schemas.openxmlformats.org/officeDocument/2006/relationships/slide" Target="slides/slide159.xml"  /><Relationship Id="rId166" Type="http://schemas.openxmlformats.org/officeDocument/2006/relationships/slide" Target="slides/slide160.xml"  /><Relationship Id="rId167" Type="http://schemas.openxmlformats.org/officeDocument/2006/relationships/slide" Target="slides/slide161.xml"  /><Relationship Id="rId168" Type="http://schemas.openxmlformats.org/officeDocument/2006/relationships/slide" Target="slides/slide162.xml"  /><Relationship Id="rId169" Type="http://schemas.openxmlformats.org/officeDocument/2006/relationships/slide" Target="slides/slide163.xml"  /><Relationship Id="rId17" Type="http://schemas.openxmlformats.org/officeDocument/2006/relationships/slide" Target="slides/slide11.xml"  /><Relationship Id="rId170" Type="http://schemas.openxmlformats.org/officeDocument/2006/relationships/presProps" Target="presProps.xml"  /><Relationship Id="rId171" Type="http://schemas.openxmlformats.org/officeDocument/2006/relationships/viewProps" Target="viewProps.xml"  /><Relationship Id="rId172" Type="http://schemas.openxmlformats.org/officeDocument/2006/relationships/theme" Target="theme/theme1.xml"  /><Relationship Id="rId173" Type="http://schemas.openxmlformats.org/officeDocument/2006/relationships/tableStyles" Target="tableStyles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slide" Target="slides/slide34.xml"  /><Relationship Id="rId41" Type="http://schemas.openxmlformats.org/officeDocument/2006/relationships/slide" Target="slides/slide35.xml"  /><Relationship Id="rId42" Type="http://schemas.openxmlformats.org/officeDocument/2006/relationships/slide" Target="slides/slide36.xml"  /><Relationship Id="rId43" Type="http://schemas.openxmlformats.org/officeDocument/2006/relationships/slide" Target="slides/slide37.xml"  /><Relationship Id="rId44" Type="http://schemas.openxmlformats.org/officeDocument/2006/relationships/slide" Target="slides/slide38.xml"  /><Relationship Id="rId45" Type="http://schemas.openxmlformats.org/officeDocument/2006/relationships/slide" Target="slides/slide39.xml"  /><Relationship Id="rId46" Type="http://schemas.openxmlformats.org/officeDocument/2006/relationships/slide" Target="slides/slide40.xml"  /><Relationship Id="rId47" Type="http://schemas.openxmlformats.org/officeDocument/2006/relationships/slide" Target="slides/slide41.xml"  /><Relationship Id="rId48" Type="http://schemas.openxmlformats.org/officeDocument/2006/relationships/slide" Target="slides/slide42.xml"  /><Relationship Id="rId49" Type="http://schemas.openxmlformats.org/officeDocument/2006/relationships/slide" Target="slides/slide43.xml"  /><Relationship Id="rId5" Type="http://schemas.openxmlformats.org/officeDocument/2006/relationships/slideMaster" Target="slideMasters/slideMaster5.xml"  /><Relationship Id="rId50" Type="http://schemas.openxmlformats.org/officeDocument/2006/relationships/slide" Target="slides/slide44.xml"  /><Relationship Id="rId51" Type="http://schemas.openxmlformats.org/officeDocument/2006/relationships/slide" Target="slides/slide45.xml"  /><Relationship Id="rId52" Type="http://schemas.openxmlformats.org/officeDocument/2006/relationships/slide" Target="slides/slide46.xml"  /><Relationship Id="rId53" Type="http://schemas.openxmlformats.org/officeDocument/2006/relationships/slide" Target="slides/slide47.xml"  /><Relationship Id="rId54" Type="http://schemas.openxmlformats.org/officeDocument/2006/relationships/slide" Target="slides/slide48.xml"  /><Relationship Id="rId55" Type="http://schemas.openxmlformats.org/officeDocument/2006/relationships/slide" Target="slides/slide49.xml"  /><Relationship Id="rId56" Type="http://schemas.openxmlformats.org/officeDocument/2006/relationships/slide" Target="slides/slide50.xml"  /><Relationship Id="rId57" Type="http://schemas.openxmlformats.org/officeDocument/2006/relationships/slide" Target="slides/slide51.xml"  /><Relationship Id="rId58" Type="http://schemas.openxmlformats.org/officeDocument/2006/relationships/slide" Target="slides/slide52.xml"  /><Relationship Id="rId59" Type="http://schemas.openxmlformats.org/officeDocument/2006/relationships/slide" Target="slides/slide53.xml"  /><Relationship Id="rId6" Type="http://schemas.openxmlformats.org/officeDocument/2006/relationships/notesMaster" Target="notesMasters/notesMaster1.xml"  /><Relationship Id="rId60" Type="http://schemas.openxmlformats.org/officeDocument/2006/relationships/slide" Target="slides/slide54.xml"  /><Relationship Id="rId61" Type="http://schemas.openxmlformats.org/officeDocument/2006/relationships/slide" Target="slides/slide55.xml"  /><Relationship Id="rId62" Type="http://schemas.openxmlformats.org/officeDocument/2006/relationships/slide" Target="slides/slide56.xml"  /><Relationship Id="rId63" Type="http://schemas.openxmlformats.org/officeDocument/2006/relationships/slide" Target="slides/slide57.xml"  /><Relationship Id="rId64" Type="http://schemas.openxmlformats.org/officeDocument/2006/relationships/slide" Target="slides/slide58.xml"  /><Relationship Id="rId65" Type="http://schemas.openxmlformats.org/officeDocument/2006/relationships/slide" Target="slides/slide59.xml"  /><Relationship Id="rId66" Type="http://schemas.openxmlformats.org/officeDocument/2006/relationships/slide" Target="slides/slide60.xml"  /><Relationship Id="rId67" Type="http://schemas.openxmlformats.org/officeDocument/2006/relationships/slide" Target="slides/slide61.xml"  /><Relationship Id="rId68" Type="http://schemas.openxmlformats.org/officeDocument/2006/relationships/slide" Target="slides/slide62.xml"  /><Relationship Id="rId69" Type="http://schemas.openxmlformats.org/officeDocument/2006/relationships/slide" Target="slides/slide63.xml"  /><Relationship Id="rId7" Type="http://schemas.openxmlformats.org/officeDocument/2006/relationships/slide" Target="slides/slide1.xml"  /><Relationship Id="rId70" Type="http://schemas.openxmlformats.org/officeDocument/2006/relationships/slide" Target="slides/slide64.xml"  /><Relationship Id="rId71" Type="http://schemas.openxmlformats.org/officeDocument/2006/relationships/slide" Target="slides/slide65.xml"  /><Relationship Id="rId72" Type="http://schemas.openxmlformats.org/officeDocument/2006/relationships/slide" Target="slides/slide66.xml"  /><Relationship Id="rId73" Type="http://schemas.openxmlformats.org/officeDocument/2006/relationships/slide" Target="slides/slide67.xml"  /><Relationship Id="rId74" Type="http://schemas.openxmlformats.org/officeDocument/2006/relationships/slide" Target="slides/slide68.xml"  /><Relationship Id="rId75" Type="http://schemas.openxmlformats.org/officeDocument/2006/relationships/slide" Target="slides/slide69.xml"  /><Relationship Id="rId76" Type="http://schemas.openxmlformats.org/officeDocument/2006/relationships/slide" Target="slides/slide70.xml"  /><Relationship Id="rId77" Type="http://schemas.openxmlformats.org/officeDocument/2006/relationships/slide" Target="slides/slide71.xml"  /><Relationship Id="rId78" Type="http://schemas.openxmlformats.org/officeDocument/2006/relationships/slide" Target="slides/slide72.xml"  /><Relationship Id="rId79" Type="http://schemas.openxmlformats.org/officeDocument/2006/relationships/slide" Target="slides/slide73.xml"  /><Relationship Id="rId8" Type="http://schemas.openxmlformats.org/officeDocument/2006/relationships/slide" Target="slides/slide2.xml"  /><Relationship Id="rId80" Type="http://schemas.openxmlformats.org/officeDocument/2006/relationships/slide" Target="slides/slide74.xml"  /><Relationship Id="rId81" Type="http://schemas.openxmlformats.org/officeDocument/2006/relationships/slide" Target="slides/slide75.xml"  /><Relationship Id="rId82" Type="http://schemas.openxmlformats.org/officeDocument/2006/relationships/slide" Target="slides/slide76.xml"  /><Relationship Id="rId83" Type="http://schemas.openxmlformats.org/officeDocument/2006/relationships/slide" Target="slides/slide77.xml"  /><Relationship Id="rId84" Type="http://schemas.openxmlformats.org/officeDocument/2006/relationships/slide" Target="slides/slide78.xml"  /><Relationship Id="rId85" Type="http://schemas.openxmlformats.org/officeDocument/2006/relationships/slide" Target="slides/slide79.xml"  /><Relationship Id="rId86" Type="http://schemas.openxmlformats.org/officeDocument/2006/relationships/slide" Target="slides/slide80.xml"  /><Relationship Id="rId87" Type="http://schemas.openxmlformats.org/officeDocument/2006/relationships/slide" Target="slides/slide81.xml"  /><Relationship Id="rId88" Type="http://schemas.openxmlformats.org/officeDocument/2006/relationships/slide" Target="slides/slide82.xml"  /><Relationship Id="rId89" Type="http://schemas.openxmlformats.org/officeDocument/2006/relationships/slide" Target="slides/slide83.xml"  /><Relationship Id="rId9" Type="http://schemas.openxmlformats.org/officeDocument/2006/relationships/slide" Target="slides/slide3.xml"  /><Relationship Id="rId90" Type="http://schemas.openxmlformats.org/officeDocument/2006/relationships/slide" Target="slides/slide84.xml"  /><Relationship Id="rId91" Type="http://schemas.openxmlformats.org/officeDocument/2006/relationships/slide" Target="slides/slide85.xml"  /><Relationship Id="rId92" Type="http://schemas.openxmlformats.org/officeDocument/2006/relationships/slide" Target="slides/slide86.xml"  /><Relationship Id="rId93" Type="http://schemas.openxmlformats.org/officeDocument/2006/relationships/slide" Target="slides/slide87.xml"  /><Relationship Id="rId94" Type="http://schemas.openxmlformats.org/officeDocument/2006/relationships/slide" Target="slides/slide88.xml"  /><Relationship Id="rId95" Type="http://schemas.openxmlformats.org/officeDocument/2006/relationships/slide" Target="slides/slide89.xml"  /><Relationship Id="rId96" Type="http://schemas.openxmlformats.org/officeDocument/2006/relationships/slide" Target="slides/slide90.xml"  /><Relationship Id="rId97" Type="http://schemas.openxmlformats.org/officeDocument/2006/relationships/slide" Target="slides/slide91.xml"  /><Relationship Id="rId98" Type="http://schemas.openxmlformats.org/officeDocument/2006/relationships/slide" Target="slides/slide92.xml"  /><Relationship Id="rId99" Type="http://schemas.openxmlformats.org/officeDocument/2006/relationships/slide" Target="slides/slide9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CDA02C3-7181-4BBC-B499-2507BD731811}" type="slidenum">
              <a:rPr lang="en-US" altLang="en-US"/>
              <a:pPr lvl="0">
                <a:defRPr/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B43523-A45E-4944-9CD3-8D5F267B3325}" type="slidenum">
              <a:rPr lang="en-US" altLang="en-US"/>
              <a:pPr lvl="0">
                <a:defRPr/>
              </a:pPr>
              <a:t>115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65A6286-6C28-421E-B095-5E659BE659D6}" type="slidenum">
              <a:rPr lang="en-US" altLang="en-US"/>
              <a:pPr lvl="0">
                <a:defRPr/>
              </a:pPr>
              <a:t>125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/>
              <a:t/>
            </a:r>
            <a:endParaRPr xmlns:a="http://schemas.openxmlformats.org/drawingml/2006/main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7294564-F608-4DA1-BC9F-69A3A77D429B}" type="slidenum">
              <a:rPr lang="en-US" altLang="en-US"/>
              <a:pPr lvl="0">
                <a:defRPr/>
              </a:pPr>
              <a:t>160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59308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12262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06930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51532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61414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09154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079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3072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2050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50295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36192"/>
      </p:ext>
    </p:extLst>
  </p:cSld>
  <p:clrMapOvr>
    <a:masterClrMapping/>
  </p:clrMapOvr>
  <p:transition/>
  <p:timing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10" Type="http://schemas.openxmlformats.org/officeDocument/2006/relationships/slideLayout" Target="../slideLayouts/slideLayout43.xml"  /><Relationship Id="rId11" Type="http://schemas.openxmlformats.org/officeDocument/2006/relationships/slideLayout" Target="../slideLayouts/slideLayout44.xml"  /><Relationship Id="rId12" Type="http://schemas.openxmlformats.org/officeDocument/2006/relationships/theme" Target="../theme/theme4.xml"  /><Relationship Id="rId2" Type="http://schemas.openxmlformats.org/officeDocument/2006/relationships/slideLayout" Target="../slideLayouts/slideLayout35.xml"  /><Relationship Id="rId3" Type="http://schemas.openxmlformats.org/officeDocument/2006/relationships/slideLayout" Target="../slideLayouts/slideLayout36.xml"  /><Relationship Id="rId4" Type="http://schemas.openxmlformats.org/officeDocument/2006/relationships/slideLayout" Target="../slideLayouts/slideLayout37.xml"  /><Relationship Id="rId5" Type="http://schemas.openxmlformats.org/officeDocument/2006/relationships/slideLayout" Target="../slideLayouts/slideLayout38.xml"  /><Relationship Id="rId6" Type="http://schemas.openxmlformats.org/officeDocument/2006/relationships/slideLayout" Target="../slideLayouts/slideLayout39.xml"  /><Relationship Id="rId7" Type="http://schemas.openxmlformats.org/officeDocument/2006/relationships/slideLayout" Target="../slideLayouts/slideLayout40.xml"  /><Relationship Id="rId8" Type="http://schemas.openxmlformats.org/officeDocument/2006/relationships/slideLayout" Target="../slideLayouts/slideLayout41.xml"  /><Relationship Id="rId9" Type="http://schemas.openxmlformats.org/officeDocument/2006/relationships/slideLayout" Target="../slideLayouts/slideLayout42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10" Type="http://schemas.openxmlformats.org/officeDocument/2006/relationships/slideLayout" Target="../slideLayouts/slideLayout54.xml"  /><Relationship Id="rId11" Type="http://schemas.openxmlformats.org/officeDocument/2006/relationships/slideLayout" Target="../slideLayouts/slideLayout55.xml"  /><Relationship Id="rId12" Type="http://schemas.openxmlformats.org/officeDocument/2006/relationships/theme" Target="../theme/theme5.xml"  /><Relationship Id="rId2" Type="http://schemas.openxmlformats.org/officeDocument/2006/relationships/slideLayout" Target="../slideLayouts/slideLayout46.xml"  /><Relationship Id="rId3" Type="http://schemas.openxmlformats.org/officeDocument/2006/relationships/slideLayout" Target="../slideLayouts/slideLayout47.xml"  /><Relationship Id="rId4" Type="http://schemas.openxmlformats.org/officeDocument/2006/relationships/slideLayout" Target="../slideLayouts/slideLayout48.xml"  /><Relationship Id="rId5" Type="http://schemas.openxmlformats.org/officeDocument/2006/relationships/slideLayout" Target="../slideLayouts/slideLayout49.xml"  /><Relationship Id="rId6" Type="http://schemas.openxmlformats.org/officeDocument/2006/relationships/slideLayout" Target="../slideLayouts/slideLayout50.xml"  /><Relationship Id="rId7" Type="http://schemas.openxmlformats.org/officeDocument/2006/relationships/slideLayout" Target="../slideLayouts/slideLayout51.xml"  /><Relationship Id="rId8" Type="http://schemas.openxmlformats.org/officeDocument/2006/relationships/slideLayout" Target="../slideLayouts/slideLayout52.xml"  /><Relationship Id="rId9" Type="http://schemas.openxmlformats.org/officeDocument/2006/relationships/slideLayout" Target="../slideLayouts/slideLayout5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456D-8C60-4909-B986-331B77FC7904}" type="datetimeFigureOut">
              <a:rPr lang="ko-KR" altLang="en-US" smtClean="0"/>
              <a:t>2019-10-23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4456D-8C60-4909-B986-331B77FC7904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607B92-20A7-42D7-9AC6-84B1C5BB9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4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iming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0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9.jpeg"  /></Relationships>
</file>

<file path=ppt/slides/_rels/slide10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0.png"  /></Relationships>
</file>

<file path=ppt/slides/_rels/slide10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1.png"  /></Relationships>
</file>

<file path=ppt/slides/_rels/slide10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8.png"  /></Relationships>
</file>

<file path=ppt/slides/_rels/slide10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2.png"  /></Relationships>
</file>

<file path=ppt/slides/_rels/slide10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0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7.jpeg"  /></Relationships>
</file>

<file path=ppt/slides/_rels/slide1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4.jpeg"  /></Relationships>
</file>

<file path=ppt/slides/_rels/slide1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5.jpeg"  /></Relationships>
</file>

<file path=ppt/slides/_rels/slide1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6.jpeg"  /></Relationships>
</file>

<file path=ppt/slides/_rels/slide1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77.jpeg"  /></Relationships>
</file>

<file path=ppt/slides/_rels/slide1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78.jpeg"  /></Relationships>
</file>

<file path=ppt/slides/_rels/slide1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79.jpeg"  /></Relationships>
</file>

<file path=ppt/slides/_rels/slide1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0.png"  /></Relationships>
</file>

<file path=ppt/slides/_rels/slide1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1.jpeg"  /></Relationships>
</file>

<file path=ppt/slides/_rels/slide1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2.jpeg"  /></Relationships>
</file>

<file path=ppt/slides/_rels/slide1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83.jpeg"  /></Relationships>
</file>

<file path=ppt/slides/_rels/slide1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84.jpeg"  /></Relationships>
</file>

<file path=ppt/slides/_rels/slide1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/Relationships>
</file>

<file path=ppt/slides/_rels/slide1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87.png"  /><Relationship Id="rId7" Type="http://schemas.openxmlformats.org/officeDocument/2006/relationships/image" Target="../media/image8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jpeg"  /></Relationships>
</file>

<file path=ppt/slides/_rels/slide1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89.jpeg"  /></Relationships>
</file>

<file path=ppt/slides/_rels/slide1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0.png"  /></Relationships>
</file>

<file path=ppt/slides/_rels/slide1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1.jpeg"  /></Relationships>
</file>

<file path=ppt/slides/_rels/slide1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2.jpeg"  /></Relationships>
</file>

<file path=ppt/slides/_rels/slide1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3.jpeg"  /></Relationships>
</file>

<file path=ppt/slides/_rels/slide1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4.jpeg"  /></Relationships>
</file>

<file path=ppt/slides/_rels/slide1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9.jpeg"  /></Relationships>
</file>

<file path=ppt/slides/_rels/slide1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95.jpeg"  /></Relationships>
</file>

<file path=ppt/slides/_rels/slide1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6.jpeg"  /></Relationships>
</file>

<file path=ppt/slides/_rels/slide1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7.jpeg"  /></Relationships>
</file>

<file path=ppt/slides/_rels/slide1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8.jpeg"  /></Relationships>
</file>

<file path=ppt/slides/_rels/slide1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99.jpeg"  /></Relationships>
</file>

<file path=ppt/slides/_rels/slide1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0.jpeg"  /></Relationships>
</file>

<file path=ppt/slides/_rels/slide1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0.jpeg"  /></Relationships>
</file>

<file path=ppt/slides/_rels/slide1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101.jpeg"  /></Relationships>
</file>

<file path=ppt/slides/_rels/slide1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2.jpeg"  /></Relationships>
</file>

<file path=ppt/slides/_rels/slide1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3.jpeg"  /></Relationships>
</file>

<file path=ppt/slides/_rels/slide1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4.jpeg"  /></Relationships>
</file>

<file path=ppt/slides/_rels/slide1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5.jpeg"  /></Relationships>
</file>

<file path=ppt/slides/_rels/slide1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10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1.jpeg"  /></Relationships>
</file>

<file path=ppt/slides/_rels/slide1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5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4.png"  /><Relationship Id="rId8" Type="http://schemas.openxmlformats.org/officeDocument/2006/relationships/image" Target="../media/image5.png"  /></Relationships>
</file>

<file path=ppt/slides/_rels/slide1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3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6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7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28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jpe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0.jpe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1.jpe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2.jpe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3.jpe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5.xml"  /><Relationship Id="rId2" Type="http://schemas.openxmlformats.org/officeDocument/2006/relationships/image" Target="../media/image3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4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5.jpe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5.jpe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6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7.jpeg"  /><Relationship Id="rId3" Type="http://schemas.openxmlformats.org/officeDocument/2006/relationships/image" Target="../media/image38.jpe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3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jpe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40.png"  /><Relationship Id="rId3" Type="http://schemas.openxmlformats.org/officeDocument/2006/relationships/image" Target="../media/image40.png"  /><Relationship Id="rId4" Type="http://schemas.openxmlformats.org/officeDocument/2006/relationships/image" Target="../media/image40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43.jpe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4.jpe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5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6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43.jpeg"  /><Relationship Id="rId3" Type="http://schemas.openxmlformats.org/officeDocument/2006/relationships/image" Target="../media/image47.jpeg"  /><Relationship Id="rId4" Type="http://schemas.openxmlformats.org/officeDocument/2006/relationships/image" Target="../media/image48.jpeg"  /><Relationship Id="rId5" Type="http://schemas.openxmlformats.org/officeDocument/2006/relationships/image" Target="../media/image4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0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1.jpe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2.jpeg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3.jpe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5.jpeg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6.jpe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57.jpeg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8.jpeg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5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0.jpeg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1.jpeg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2.jpeg"  /></Relationships>
</file>

<file path=ppt/slides/_rels/slide8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3.jpeg"  /></Relationships>
</file>

<file path=ppt/slides/_rels/slide8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8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6.xml"  /><Relationship Id="rId3" Type="http://schemas.openxmlformats.org/officeDocument/2006/relationships/image" Target="../media/image6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5.jpeg"  /></Relationships>
</file>

<file path=ppt/slides/_rels/slide9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3.jpeg"  /></Relationships>
</file>

<file path=ppt/slides/_rels/slide9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6.jpeg"  /></Relationships>
</file>

<file path=ppt/slides/_rels/slide9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6.xml"  /><Relationship Id="rId2" Type="http://schemas.openxmlformats.org/officeDocument/2006/relationships/image" Target="../media/image67.png"  /></Relationships>
</file>

<file path=ppt/slides/_rels/slide9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9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2.png"  /><Relationship Id="rId8" Type="http://schemas.openxmlformats.org/officeDocument/2006/relationships/image" Target="../media/image68.png"  /></Relationships>
</file>

<file path=ppt/slides/_rels/slide9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5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ฉบับที่ 1</a:t>
            </a:r>
            <a:r xmlns:a="http://schemas.openxmlformats.org/drawingml/2006/main">
              <a:rPr lang="t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ที่</a:t>
            </a:r>
            <a:r xmlns:a="http://schemas.openxmlformats.org/drawingml/2006/main">
              <a:rPr lang="t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คำ</a:t>
            </a:r>
            <a:r xmlns:a="http://schemas.openxmlformats.org/drawingml/2006/main">
              <a:rPr lang="t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ของ</a:t>
            </a:r>
            <a:r xmlns:a="http://schemas.openxmlformats.org/drawingml/2006/main">
              <a:rPr lang="t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4400"/>
              <a:t>พระเจ้า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4400"/>
              <a:t>ทำ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4400"/>
              <a:t>โลก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923928" y="1899123"/>
            <a:ext cx="5220072" cy="3916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วันนี้</a:t>
            </a:r>
            <a:r xmlns:a="http://schemas.openxmlformats.org/drawingml/2006/main">
              <a:rPr lang="th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249463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ในปฐมกาลพระเจ้าทรงสร้าง</a:t>
            </a:r>
          </a:p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สวรรค์และแผ่นดินโลก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ปฐมกาล 1:1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45881"/>
      </p:ext>
    </p:extLst>
  </p:cSld>
  <p:clrMapOvr>
    <a:masterClrMapping/>
  </p:clrMapOvr>
  <p:transition/>
  <p:timing/>
</p:sld>
</file>

<file path=ppt/slides/slide10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เรเบคาห์ภรรยาของอิสอัคให้กำเนิดลูกแฝด ลูกชายคนแรกชื่อเอซาว และคนที่สองชื่อยาโคบ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3999" cy="586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เอซาวชอบล่าสัตว์ เขาจึงชอบกิจกรรมกลางแจ้ง แต่ยาโคบเป็นคนเงียบๆ อยู่บ้าน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วันหนึ่ง ขณะที่ยาโคบกำลังปรุงสตูว์ เอซาวกลับมาบ้านอย่างหิวโหยหลังจากล่าสัตว์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27908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02" y="5654843"/>
            <a:ext cx="9054634" cy="118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“ขอสตูว์ให้ฉันหน่อย!”, “ขายสิทธิบุตรหัวปีของคุณให้ฉันก่อน แล้วฉันจะให้คุณบางส่วน” เอซาวหิวมากจึงขายสิทธิบุตรหัวปีเพื่อซื้อสตูว์แดงหนึ่งชาม</a:t>
            </a:r>
            <a:endParaRPr xmlns:a="http://schemas.openxmlformats.org/drawingml/2006/main" lang="en-US" altLang="ko-KR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3558" y="-387424"/>
            <a:ext cx="9127908" cy="5759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ในที่สุดยาโคบก็หลอกลวงบิดาเพื่อรับพร ในที่สุดเขาก็ได้รับพร สิ่งเหล่านี้เกิดขึ้นโดยการจัดเตรียมของพระเจ้า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rgbClr val="ff0000"/>
                </a:solidFill>
              </a:rPr>
              <a:t>บทเรียนวันนี้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052736"/>
            <a:ext cx="8208912" cy="503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เอซาวคิดว่าการแก้ปัญหาความหิวโหยสำคัญกว่าการได้รับพรฝ่ายวิญญาณ</a:t>
            </a:r>
            <a:r xmlns:a="http://schemas.openxmlformats.org/drawingml/2006/main">
              <a:rPr lang="t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ในที่สุด,</a:t>
            </a:r>
            <a:r xmlns:a="http://schemas.openxmlformats.org/drawingml/2006/main">
              <a:rPr lang="t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ยาโคบ</a:t>
            </a:r>
            <a:r xmlns:a="http://schemas.openxmlformats.org/drawingml/2006/main">
              <a:rPr lang="t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กลายเป็น</a:t>
            </a:r>
            <a:r xmlns:a="http://schemas.openxmlformats.org/drawingml/2006/main">
              <a:rPr lang="t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ที่</a:t>
            </a:r>
            <a:r xmlns:a="http://schemas.openxmlformats.org/drawingml/2006/main">
              <a:rPr lang="t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บรรพบุรุษของชาวอิสราเอล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คุณคิดว่าอะไรสำคัญกว่ากัน?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พรที่เป็นบุตรของพระเจ้าไม่สามารถทดแทนสิ่งใดๆ ได้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200"/>
              <a:t>พระเจ้าคือ?</a:t>
            </a:r>
            <a:r xmlns:a="http://schemas.openxmlformats.org/drawingml/2006/main">
              <a:rPr lang="t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พระเจ้า</a:t>
            </a:r>
            <a:r xmlns:a="http://schemas.openxmlformats.org/drawingml/2006/main">
              <a:rPr lang="th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เป็น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พระเจ้าทรงสนองพระประสงค์ของพระองค์เองแม้จะมีข้อผิดพลาดและความเท็จของมนุษย์ก็ตาม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วันนี้'</a:t>
            </a:r>
            <a:r xmlns:a="http://schemas.openxmlformats.org/drawingml/2006/main">
              <a:rPr lang="th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แบบทดสอบ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เอซาวขายสิทธิบุตรหัวปีของเขาไปเพื่ออะไร?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บะหมี่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ขนมปัง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๓.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เนื้อ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dk1"/>
                </a:solidFill>
              </a:rPr>
              <a:t>สตูว์สีแดง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สตูว์สีแดง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วันนี้</a:t>
            </a:r>
            <a:r xmlns:a="http://schemas.openxmlformats.org/drawingml/2006/main">
              <a:rPr lang="th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bg1">
                    <a:lumMod val="50000"/>
                  </a:schemeClr>
                </a:solidFill>
              </a:rPr>
              <a:t>ยาโคบจึงมอบขนมปังและซุปถั่วเลนทิลให้เอซาว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bg1">
                    <a:lumMod val="50000"/>
                  </a:schemeClr>
                </a:solidFill>
              </a:rPr>
              <a:t>เขากินและดื่มแล้วลุกขึ้นและจากไป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bg1">
                    <a:lumMod val="50000"/>
                  </a:schemeClr>
                </a:solidFill>
              </a:rPr>
              <a:t>เอซาวจึงดูหมิ่นสิทธิบุตรหัวปีของเขา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ปฐมกาล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ฉบับที่ 11 พระวจนะของพระเจ้า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7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400"/>
              <a:t>ความฝันของจาค็อบ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23842"/>
            <a:ext cx="9236896" cy="107519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427984" y="1412776"/>
            <a:ext cx="4716016" cy="468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1" y="1412776"/>
            <a:ext cx="387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Bible Kids No.2 พระวจนะของพระเจ้า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632" y="1917001"/>
            <a:ext cx="3931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/>
              <a:t>พวกเขากินผลไม้ต้องห้าม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2096615"/>
            <a:ext cx="5090405" cy="37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/>
              <a:t>พระองค์ทรงมีความฝันเห็นบันไดอันหนึ่งวางอยู่บนแผ่นดินโลก ยอดจรดฟ้าสวรรค์ และเหล่าทูตสวรรค์ของพระเจ้าขึ้นลงบันไดนั้น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ปฐมกาล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ยาโคบหลอกลวงน้องชายของตนด้วยการโกหก เขากลัวที่จะถูกฆ่า เขาจึงหนีจากบ้านไปหาลุงของเขาในเมืองฮาราน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04" y="12941"/>
            <a:ext cx="8295192" cy="5460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01208"/>
            <a:ext cx="8963222" cy="13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กลางคืนเอาหินไปปูไว้ใต้หัวเป็นหมอน เขาอยู่คนเดียวที่นั่นโดยไม่มีครอบครัว เขาจึงรู้สึกกลัวและรู้สึกโดดเดี่ยว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010" y="260649"/>
            <a:ext cx="8279422" cy="492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ยาโคบเห็นทูตสวรรค์ของพระเจ้าขึ้นลงบันไดบนแผ่นดินโลกสู่สวรรค์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7383"/>
            <a:ext cx="834993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เขาได้ยินเสียงของพระเจ้าว่า “เราจะอยู่กับคุณและจะคอยดูแลคุณทุกที่ที่คุณไป”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73005"/>
            <a:ext cx="9054634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เมื่อเขาตื่นขึ้นในตอนเช้าเขานมัสการพระเจ้าผู้สัญญาว่าเขาจะอยู่กับเขา และเขาก็ถวายเกียรติแด่พระเจ้า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884" y="-27383"/>
            <a:ext cx="8352231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บทเรียนวันนี้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เหมือนพระเจ้าสถิตกับยาโคบที่กลัวการอยู่คนเดียว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พระเจ้าพระบิดาของเราทรงดูแลเราเมื่อเราอยู่ตามลำพังด้วย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เช่นเดียวกับยาโคบ เราควรให้เกียรติและถวายเกียรติแด่พระเจ้าผู้ทรงอยู่กับเราเสมอ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200"/>
              <a:t>พระเจ้าคือ?</a:t>
            </a:r>
            <a:r xmlns:a="http://schemas.openxmlformats.org/drawingml/2006/main">
              <a:rPr lang="t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พระเจ้า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พระเจ้าอยู่กับเราทุกที่ทุกเวลา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พระเจ้าทรงดูแลเราอยู่เสมอ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วันนี้</a:t>
            </a:r>
            <a:r xmlns:a="http://schemas.openxmlformats.org/drawingml/2006/main">
              <a:rPr lang="th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แบบทดสอบ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เมื่อยาโคบหลับไปเขาเอาอะไรมาเป็นหมอน?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ไม้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dk1"/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dk1"/>
                </a:solidFill>
              </a:rPr>
              <a:t>หิน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๓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ถุง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ผิวหนังของสัตว์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3573016"/>
            <a:ext cx="8712968" cy="51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หิน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/>
              <a:t>พระองค์ทรงมีความฝันเห็นบันไดอันหนึ่งวางอยู่บนแผ่นดินโลก ยอดจรดฟ้าสวรรค์ และเหล่าทูตสวรรค์ของพระเจ้าขึ้นลงบันไดนั้น</a:t>
            </a:r>
            <a:endParaRPr xmlns:a="http://schemas.openxmlformats.org/drawingml/2006/main" lang="en-US" altLang="ko-KR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ปฐมกาล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28: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พระเจ้าทรงสร้างมนุษย์ตามพระฉายาของพระองค์ ตามพระฉายาของพระเจ้าพระองค์ทรงสร้างเขา</a:t>
            </a:r>
          </a:p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พระองค์ทรงสร้างมันทั้งชายและหญิง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ปฐมกาล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1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หมายเลข 12</a:t>
            </a:r>
            <a:r xmlns:a="http://schemas.openxmlformats.org/drawingml/2006/main">
              <a:rPr lang="t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ที่</a:t>
            </a:r>
            <a:r xmlns:a="http://schemas.openxmlformats.org/drawingml/2006/main">
              <a:rPr lang="t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คำ</a:t>
            </a:r>
            <a:r xmlns:a="http://schemas.openxmlformats.org/drawingml/2006/main">
              <a:rPr lang="t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ของ</a:t>
            </a:r>
            <a:r xmlns:a="http://schemas.openxmlformats.org/drawingml/2006/main">
              <a:rPr lang="t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5496" y="1772816"/>
            <a:ext cx="3931114" cy="209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400"/>
              <a:t>โจเซฟขายโดยพี่น้องของเขา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700809"/>
            <a:ext cx="5364088" cy="4054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39015" y="74302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95736" y="115577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bg1">
                    <a:lumMod val="50000"/>
                  </a:schemeClr>
                </a:solidFill>
              </a:rPr>
              <a:t>“มาเถิด เรามาฆ่ามันแล้วโยนมันลงในถังน้ำแห่งหนึ่ง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bg1">
                    <a:lumMod val="50000"/>
                  </a:schemeClr>
                </a:solidFill>
              </a:rPr>
              <a:t>และบอกว่ามีสัตว์ดุร้ายกัดกินเขา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bg1">
                    <a:lumMod val="50000"/>
                  </a:schemeClr>
                </a:solidFill>
              </a:rPr>
              <a:t>แล้วเรามาดูกันว่าความฝันของเขาคืออะไร”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(ปฐมกาล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373216"/>
            <a:ext cx="8963222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ยาโคบมีบุตรชายสิบสองคน เขารักโจเซฟมากกว่าลูกชายคนอื่นๆ ของเขา เขาจึงทำผ้าที่สวยงามหรูหราสำหรับโยเซฟ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536" y="99789"/>
            <a:ext cx="7947386" cy="5157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0778" y="5477315"/>
            <a:ext cx="8963222" cy="136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พี่ชายของเขาเกลียดเขามากเพราะพ่อของพวกเขารักเขาเป็นพิเศษ “มาขายโจเซฟกันเถอะ ไปบอกพ่อว่าเขาเสียชีวิตแล้ว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1679" y="2"/>
            <a:ext cx="7906070" cy="5477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พวกเขาขายโยเซฟไปเป็นทาสให้กับพ่อค้าที่เดินผ่านมา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เมื่อได้ยินเช่นนี้ ยาโคบก็เสียใจอย่างยิ่ง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90802"/>
            <a:ext cx="9054634" cy="137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โจเซฟมีชีวิตที่ยากลำบากในฐานะทาส อย่างไรก็ตามเขาเชื่อและพึ่งพาพระเจ้าโดยไม่ได้ทำบาปใดๆ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7034" y="-26570"/>
            <a:ext cx="8349931" cy="55438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82" y="5657671"/>
            <a:ext cx="9054634" cy="1179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โจเซฟถูกส่งเข้าคุกด้วยข้อหาเท็จ</a:t>
            </a:r>
            <a:r xmlns:a="http://schemas.openxmlformats.org/drawingml/2006/main">
              <a:rPr lang="th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อย่างไรก็ตาม เขาพยายามที่จะเป็นคนชอบธรรมต่อพระพักตร์พระเจ้าแม้กระทั่งในคุก พระเจ้าไม่ลืมโจเซฟและพระเจ้าทรงมีแผนงานที่น่าอัศจรรย์สำหรับเขา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544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บทเรียนวันนี้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308213" y="142246"/>
            <a:ext cx="66370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0184" y="112603"/>
            <a:ext cx="767671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โยเซฟถูกพี่น้องของตนเกลียดชังและขายไปเป็นทาส เขายังถูกจำคุกด้วยข้อหาเท็จ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อย่างไรก็ตาม เขาวางใจพระเจ้าและพยายามไม่ทำบาปใดๆ อีกต่อไป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เราอาจเผชิญความยากลำบากบ้าง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อย่าทำบาปใดๆ และขอความช่วยเหลือจากพระเจ้าบิดาของเราที่เต็มใจฟังคำอธิษฐานของเรา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200"/>
              <a:t>พระเจ้าคือ?</a:t>
            </a:r>
            <a:r xmlns:a="http://schemas.openxmlformats.org/drawingml/2006/main">
              <a:rPr lang="t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พระเจ้าพ่อของเรา..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พระเจ้าพระบิดาของเรามีแผนอันน่าอัศจรรย์สำหรับเราแม้ในช่วงเวลาที่ยากลำบาก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แบบทดสอบวันนี้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84168" y="82696"/>
            <a:ext cx="771196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8" y="112603"/>
            <a:ext cx="839679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ยาโคบให้อะไรแก่โยเซฟเพียงคนเดียวในบรรดาบุตรชายทั้งสิบสองคนของเขา?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ของเล่น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พระคัมภีร์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➠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ผ้าสวยวิ๊งๆ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เงิน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9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➠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ผ้าสวยวิ๊งๆ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อาดัมและเอวาเป็นสิ่งมีชีวิตที่ดีที่สุดในบรรดาสิ่งมีชีวิตของพระเจ้า</a:t>
            </a:r>
          </a:p>
          <a:p>
            <a:r xmlns:a="http://schemas.openxmlformats.org/drawingml/2006/main">
              <a:rPr lang="t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เพราะพวกเขาถูกสร้างขึ้นตามพระฉายาของพระเจ้า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584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1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919231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3728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bg1">
                    <a:lumMod val="50000"/>
                  </a:schemeClr>
                </a:solidFill>
              </a:rPr>
              <a:t>“มาเถิด เรามาฆ่ามันแล้วโยนมันลงในถังน้ำแห่งหนึ่ง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bg1">
                    <a:lumMod val="50000"/>
                  </a:schemeClr>
                </a:solidFill>
              </a:rPr>
              <a:t>และบอกว่ามีสัตว์ดุร้ายกัดกินเขา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bg1">
                    <a:lumMod val="50000"/>
                  </a:schemeClr>
                </a:solidFill>
              </a:rPr>
              <a:t>แล้วเรามาดูกันว่าความฝันของเขาคืออะไร”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(ปฐมกาล 37:20)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1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ลำดับที่ 13 พระวจนะของพระเจ้า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60440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400"/>
              <a:t>โจเซฟกลายเป็นนายกรัฐมนตรีในอียิปต์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67944" y="1984486"/>
            <a:ext cx="5364088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20763" y="9177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89806" y="13008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/>
              <a:t>ฟาโรห์จึงตรัสกับโยเซฟว่า “เราจึงตั้งเจ้าให้ดูแลทั่วทั้งแผ่นดินอียิปต์”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ปฐมกาล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212357"/>
            <a:ext cx="8963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ฟาโรห์ กษัตริย์แห่งอียิปต์ ทรงมีความฝัน วัวอ้วน 7 ตัว และหลังจากนั้นก็มีวัวน่าเกลียด 7 ตัวออกมา วัวน่าเกลียด 7 ตัวกินวัวอ้วนไป 7 ตัว เป็นความฝันที่แปลกมาก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lambsongs.co.nz/One%20Page%20Bible%20Stories%20Old%20Testament/Joseph's%20&amp;%20Pharaoh's%20Dream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5536" y="260648"/>
            <a:ext cx="8092796" cy="489654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45224"/>
            <a:ext cx="8963222" cy="118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ไม่มีใครสามารถตีความความฝันของเขาในวังได้ หัวหน้าพนักงานเชิญจอกเสวยที่ได้รับความช่วยเหลือจากโยเซฟแนะนำให้เขาเข้าเฝ้ากษัตริย์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966" y="1"/>
            <a:ext cx="8313496" cy="544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พระเจ้าประทานสติปัญญาแก่โจเซฟ เขาจึงแปลความหมายความฝันและทูลกษัตริย์ได้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445224"/>
            <a:ext cx="9054634" cy="137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ฟาโรห์รู้สึกประทับใจมากจึงแต่งตั้งโยเซฟซึ่งเป็นนักโทษให้ดำรงตำแหน่งสูงสุดเป็นอันดับสองของแผ่นดิ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2" cy="5471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โยเซฟได้เป็นนายกรัฐมนตรีของอียิปต์และปกครองดินแดนอย่างดีด้วยสติปัญญาที่พระเจ้าประทานแก่เขา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/>
              <a:t>บทเรียนวันนี้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48214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5358" y="103694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93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พระผู้เป็นเจ้าทรงมีแผนอันน่าทึ่งสำหรับโยเซฟ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เมื่อเราเผชิญกับความยากลำบาก เราก็ไม่ควรผิดหวังเช่นกัน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แต่ควรคาดหวังแผนการอันน่าอัศจรรย์ของพระเจ้าสำหรับเราและเชื่อในพระเจ้า..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200"/>
              <a:t>พระเจ้าคือ?</a:t>
            </a:r>
            <a:r xmlns:a="http://schemas.openxmlformats.org/drawingml/2006/main">
              <a:rPr lang="t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พระเจ้าทำตามพระประสงค์ของพระองค์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ผู้ต่ำต้อยจะถูกยกย่อง และผู้มีเกียรติจะถูกทำให้ต่ำลง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95"/>
            <a:ext cx="9143999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พระเจ้าตรัสกับชายคนนั้นว่า</a:t>
            </a:r>
            <a:r xmlns:a="http://schemas.openxmlformats.org/drawingml/2006/main">
              <a:rPr lang="th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“” พวกเจ้ากินผลจากต้นไม้ใดก็ได้ในสวนได้อย่างอิสระ แต่ </a:t>
            </a:r>
            <a:r xmlns:a="http://schemas.openxmlformats.org/drawingml/2006/main">
              <a:rPr lang="th" altLang="ko-KR" sz="2000" u="sng">
                <a:solidFill>
                  <a:schemeClr val="tx1">
                    <a:lumMod val="65000"/>
                    <a:lumOff val="35000"/>
                  </a:schemeClr>
                </a:solidFill>
              </a:rPr>
              <a:t>เจ้าอย่ากินผลจากต้นไม้แห่งความสำนึกในความดีและความชั่ว เพราะเมื่อเจ้ากินมัน เจ้าจะต้องตายอย่างแน่นอน </a:t>
            </a:r>
            <a:r xmlns:a="http://schemas.openxmlformats.org/drawingml/2006/main">
              <a:rPr lang="th" altLang="ko-KR" sz="200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1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แบบทดสอบวันนี้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สัตว์ชนิดใดปรากฏในความฝันของฟาโรห์?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นก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สุนัข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๓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ม้า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วัว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วัว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419" y="155837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07888" y="18456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/>
              <a:t>ฟาโรห์จึงตรัสกับโยเซฟว่า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/>
              <a:t>“ข้าพเจ้าขอตั้งท่านให้ดูแลทั่วทั้งแผ่นดินอียิปต์”</a:t>
            </a:r>
            <a:endParaRPr xmlns:a="http://schemas.openxmlformats.org/drawingml/2006/main" lang="en-US" altLang="ko-KR" sz="3600"/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/>
              <a:t>                                                                </a:t>
            </a:r>
            <a:endParaRPr xmlns:a="http://schemas.openxmlformats.org/drawingml/2006/main" lang="ko-KR" altLang="en-US" sz="3600"/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ปฐมกาล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41: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เลขที่</a:t>
            </a:r>
            <a:r xmlns:a="http://schemas.openxmlformats.org/drawingml/2006/main">
              <a:rPr lang="t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14</a:t>
            </a:r>
            <a:r xmlns:a="http://schemas.openxmlformats.org/drawingml/2006/main">
              <a:rPr lang="t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พระวจนะของพระเจ้า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504" y="1737390"/>
            <a:ext cx="3931114" cy="209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400"/>
              <a:t>โจเซฟพบพี่น้องของเขาอีกครั้ง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962735"/>
            <a:ext cx="5364087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bg1">
                    <a:lumMod val="50000"/>
                  </a:schemeClr>
                </a:solidFill>
              </a:rPr>
              <a:t>แม้ว่าโยเซฟจำพวกพี่ชายได้ แต่พวกเขาก็จำเขาไม่ได้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ปฐมกาล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811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ฟาโรห์แต่งตั้งโยเซฟเป็นนายกรัฐมนตรีของอียิปต์ โจเซฟควบคุมภาวะกันดารอาหารอันรุนแรงที่ยืดเยื้อยาวนานถึง 7 ปีอย่างชาญฉลาด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529" y="116632"/>
            <a:ext cx="8720504" cy="50405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53" y="5517232"/>
            <a:ext cx="9070726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อย่างไรก็ตาม คานาอันไม่มีเมล็ดพืชเนื่องจากการกันดารอาหาร พวกเขาต้องลงไปที่อียิปต์เพื่อหาข้าวกิน พี่ชายของโยเซฟไปอียิปต์เพื่อซื้ออาหารด้วย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252" y="332655"/>
            <a:ext cx="8313496" cy="5184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7" y="5394368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แม้ว่าโยเซฟจำพวกพี่ชายได้ แต่พวกเขาก็จำเขาไม่ได้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5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โจเซฟบอกพวกเขาว่าเขาเป็นใคร พวกเขาตกใจเมื่อมองดูเขาและรู้สึกกลัวเขา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7034" y="-26570"/>
            <a:ext cx="8349931" cy="590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27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โจเซฟตระหนักว่าเหตุใดพระผู้เป็นเจ้าจึงส่งเขาไปอียิปต์ เขายกโทษให้พี่น้องของเขาและพาครอบครัวทั้งหมดของเขาไปที่อียิปต์และดูแลพวกเขาอย่างปลอดภัย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884" y="-27383"/>
            <a:ext cx="8352231" cy="540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บทเรียนวันนี้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228184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874093" y="70511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337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โยเซฟให้อภัยพี่น้องที่ปฏิบัติต่อเขาอย่างเลวร้ายและรักพวกเขาตามพระประสงค์ของพระเจ้า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เราต้องให้อภัยครอบครัวและเพื่อนของเราและรักพวกเขา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แต่ซาตานปลอมตัวเป็นงูล่อลวงเอวา</a:t>
            </a:r>
          </a:p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ในที่สุดอีฟก็กินผลไม้นั้น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9"/>
            <a:ext cx="9144000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1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200"/>
              <a:t>พระเจ้าคือ?</a:t>
            </a:r>
            <a:r xmlns:a="http://schemas.openxmlformats.org/drawingml/2006/main">
              <a:rPr lang="t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พระเจ้า..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ให้อภัยเราและรักเรา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09200" y="207095"/>
            <a:ext cx="4053592" cy="69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แบบทดสอบวันนี้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6326" y="1152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63928" y="67042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โจเซฟเป็นนายกรัฐมนตรีของประเทศใด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อียิปต์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อิสราเอล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เปอร์เซีย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บาบิโลน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90801"/>
            <a:ext cx="8712968" cy="51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อียิปต์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95785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28472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bg1">
                    <a:lumMod val="50000"/>
                  </a:schemeClr>
                </a:solidFill>
              </a:rPr>
              <a:t>แม้ว่าโยเซฟจำพวกพี่ชายได้ แต่พวกเขาก็จำเขาไม่ได้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ปฐมกาล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42: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No.15 พระวจนะของพระเจ้า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4221087"/>
            <a:ext cx="2592288" cy="2036385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777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400"/>
              <a:t>เด็กที่ได้รับการช่วยเหลือจากน้ำ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75130" y="1423351"/>
            <a:ext cx="5033374" cy="488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เมื่อเด็กโตขึ้น นางก็พาเขาไปหาธิดาของฟาโรห์ และเขาก็กลายเป็นโอรสของนาง นางตั้งชื่อเขาว่าโมเสส โดยกล่าวว่า "เราดึงเขาขึ้นมาจากน้ำ"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อพยพ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389" y="5473005"/>
            <a:ext cx="8963222" cy="137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กษัตริย์ฟาโรห์แห่งอียิปต์ทรงมีพระบัญชาให้โยนทารกแรกเกิดชาวอิสราเอลทั้งหมดลงในแม่น้ำไนล์และปล่อยให้พวกเขาถูกประหารชีวิต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941"/>
            <a:ext cx="9144000" cy="543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โยเชเบด มารดาของโมเสสไม่มีทางเลือกนอกจากปล่อยให้ลูกชายของเธอถูกพาตัวไปที่แม่น้ำไนล์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14" y="1"/>
            <a:ext cx="9144000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229200"/>
            <a:ext cx="9054634" cy="136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ขณะนั้นเจ้าหญิงอียิปต์บังเอิญเห็นทารกขณะกำลังอาบน้ำอยู่ในแม่น้ำ เธอมีความคิดที่จะเลี้ยงดูเด็กชาย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328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01208"/>
            <a:ext cx="9054634" cy="137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น้องสาวของเขาเห็นเจ้าหญิงพาเด็กชายออกจากตะกร้า เธอแนะนำแม่ที่แท้จริงของเขา Jochebed ให้ดูแลเด็กทารกแทนเธอ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18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02" y="5042118"/>
            <a:ext cx="9054634" cy="1794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เมื่อเด็กโตขึ้น เขาถูกนำตัวกลับไปหาเจ้าหญิงเพื่อเป็นโอรสของเธอ นางตั้งชื่อเขาว่าโมเสส โดยกล่าวว่า “เราดึงเขาขึ้นมาจากน้ำ โมเสสเติบโตในอียิปต์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พระราชวัง.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7383"/>
            <a:ext cx="9144000" cy="5040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และเอวาก็มอบอีกอันหนึ่งให้กับอาดัม</a:t>
            </a:r>
          </a:p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อดัมก็กินมันเหมือนกัน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4" y="0"/>
            <a:ext cx="8392556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1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3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6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บทเรียนวันนี้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>
            <a:off x="6223080" y="49915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8"/>
          <a:srcRect b="31910"/>
          <a:stretch>
            <a:fillRect/>
          </a:stretch>
        </p:blipFill>
        <p:spPr>
          <a:xfrm flipH="1">
            <a:off x="2012172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447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พระเจ้าทรงช่วยโมเสส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พระเจ้าทรงช่วยเราด้วยสติปัญญาและฤทธิ์เดชอันน่าอัศจรรย์ของพระองค์ (ความรอบคอบ)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ให้เราเชื่อว่าแผนการของพระเจ้านั้นใหญ่กว่าและสมบูรณ์แบบกว่าของฉันเสมอไป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200"/>
              <a:t>พระเจ้าคือใคร?</a:t>
            </a:r>
            <a:r xmlns:a="http://schemas.openxmlformats.org/drawingml/2006/main">
              <a:rPr lang="t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พระเจ้า..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37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พระองค์ทรงเป็นพระเจ้าผู้ทรงฤทธานุภาพผู้ทรงทำให้พระประสงค์ของพระองค์สำเร็จแม้จะมีอุปสรรคใดๆ ก็ตาม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แบบทดสอบวันนี้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2942" y="7881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102748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เกิดอะไรขึ้นกับเด็กที่ถูกพาตัวไปในน้ำ?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เขาถูกปลาจมน้ำตายและกินเข้าไป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นกช่วยเด็กไว้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พระเจ้าทรงช่วยเหลือเด็กจากฟากฟ้า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6047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เจ้าหญิงแห่งอียิปต์เห็นและช่วยเหลือเขา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76356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เจ้าหญิงแห่งอียิปต์เห็นและช่วยเหลือเขา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54787" y="95728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012172" y="54974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เมื่อเด็กโตขึ้น นางก็พาเขาไปหาธิดาของฟาโรห์ และเขาก็กลายเป็นโอรสของนาง นางตั้งชื่อเขาว่าโมเสส โดยกล่าวว่า "เราดึงเขาขึ้นมาจากน้ำ"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อพยพ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2:10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910371"/>
            <a:ext cx="9054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พระเจ้าขับไล่พวกเขาออกจากเอเดนเพราะพวกเขาไม่ฟังพระเจ้า</a:t>
            </a:r>
          </a:p>
          <a:p>
            <a:r xmlns:a="http://schemas.openxmlformats.org/drawingml/2006/main">
              <a:rPr lang="th" altLang="ko-KR" sz="2400">
                <a:solidFill>
                  <a:schemeClr val="tx1">
                    <a:lumMod val="65000"/>
                    <a:lumOff val="35000"/>
                  </a:schemeClr>
                </a:solidFill>
              </a:rPr>
              <a:t>นับแต่นั้นเป็นต้นมา บาปก็เข้ามาในโลก</a:t>
            </a:r>
            <a:endParaRPr xmlns:a="http://schemas.openxmlformats.org/drawingml/2006/main" lang="ko-KR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19" y="0"/>
            <a:ext cx="8288030" cy="5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3911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2800" b="1"/>
              <a:t>บทเรียน </a:t>
            </a:r>
            <a:endParaRPr xmlns:a="http://schemas.openxmlformats.org/drawingml/2006/main" lang="en-US" altLang="ko-KR" sz="4000" b="1"/>
            <a:r xmlns:a="http://schemas.openxmlformats.org/drawingml/2006/main">
              <a:rPr lang="th" altLang="ko-KR" sz="4000"/>
              <a:t>วันนี้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บาปเข้ามาในโลกเพราะอาดัมและเอวาไม่เชื่อฟังพระบัญชาของพระเจ้า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ฉันเชื่อฟังพระวจนะของพระเจ้าหรือไม่?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ถ้าฉันเชื่อในพระเจ้า ฉันจะต้องเชื่อฟังพระวจนะของพระเจ้า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200"/>
              <a:t>พระเจ้าคือ?</a:t>
            </a:r>
            <a:r xmlns:a="http://schemas.openxmlformats.org/drawingml/2006/main">
              <a:rPr lang="t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พระเจ้า..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ไม่ชอบการไม่เชื่อฟัง</a:t>
            </a:r>
          </a:p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อวยพรผู้ที่เชื่อฟังพระวจนะของพระองค์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4000"/>
              <a:t>วันนี้</a:t>
            </a:r>
            <a:r xmlns:a="http://schemas.openxmlformats.org/drawingml/2006/main">
              <a:rPr lang="th" altLang="en-US" sz="4000"/>
              <a:t> </a:t>
            </a:r>
            <a:r xmlns:a="http://schemas.openxmlformats.org/drawingml/2006/main">
              <a:rPr lang="th" altLang="ko-KR" sz="4000"/>
              <a:t>คำ</a:t>
            </a:r>
            <a:endParaRPr xmlns:a="http://schemas.openxmlformats.org/drawingml/2006/main" lang="ko-KR" altLang="en-US" sz="4000"/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73782" y="249289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ในปฐมกาลพระเจ้าทรงสร้าง</a:t>
            </a:r>
          </a:p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สวรรค์และแผ่นดินโลก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4277" y="4932133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ปฐมกาล 1:1</a:t>
            </a: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แบบทดสอบวันนี้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พระเจ้าตรัสว่าอย่ารับประทานอะไรแก่มนุษยชาติ?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ผลไม้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เนื้อ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๓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ผัก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dk1"/>
                </a:solidFill>
              </a:rPr>
              <a:t>ผลแห่งความสำนึกในความดีและความชั่ว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200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ผลแห่งความสำนึกในความดีและความชั่ว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พระเจ้าทรงสร้างมนุษย์ตามพระฉายาของพระองค์ ตามพระฉายาของพระเจ้าพระองค์ทรงสร้างเขา</a:t>
            </a:r>
          </a:p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พระองค์ทรงสร้างมันทั้งชายและหญิง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ปฐมกาล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1:27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07261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ฉบับที่ 3 พระวจนะของพระเจ้า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/>
              <a:t>โนอาห์สร้างเรือใหญ่ (เรือ) บนภูเขาสูง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16833"/>
            <a:ext cx="5090405" cy="37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/>
              <a:t>วันนี้</a:t>
            </a:r>
            <a:r xmlns:a="http://schemas.openxmlformats.org/drawingml/2006/main">
              <a:rPr lang="th" altLang="en-US" sz="4000"/>
              <a:t> </a:t>
            </a:r>
            <a:r xmlns:a="http://schemas.openxmlformats.org/drawingml/2006/main">
              <a:rPr lang="th" altLang="ko-KR" sz="4000"/>
              <a:t>คำ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พระเจ้าตรัสกับโนอาห์ว่า “เจ้าและครอบครัวของเจ้าจงเข้าไปในเรือ เพราะเราพบว่าเจ้าเป็นคนชอบธรรมในชั่วอายุนี้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(ปฐมกาล 7:1)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301208"/>
            <a:ext cx="8963222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พระเจ้าทรงเห็นว่าผู้คนในโลกนี้เสื่อมทรามในวิถีทางของตน พระเจ้าตรัสกับโนอาห์ว่า “เราจะทำลายทั้งมนุษย์และโลก สร้างเรือลำใหญ่บนภูเขา!”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9" y="-1"/>
            <a:ext cx="7982461" cy="5229201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โนอาห์เริ่มต่อเรือบนภูเขาตามที่พระเจ้าทรงบัญชาเขา ผู้คนคิดว่าเขาบ้า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โนอาห์ปล่อยให้สัตว์ทุกชนิดขึ้นเรือพร้อมกับสมาชิกครอบครัว 8 คนของโนอาห์ตามที่พระเจ้าบัญชา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2" y="-11699"/>
            <a:ext cx="8335008" cy="58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ฝนยังคงตกบนแผ่นดินเป็นเวลา 40 วันตามที่พระเจ้าตรัสไว้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-28712"/>
            <a:ext cx="7641114" cy="54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229200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ในที่สุดแผ่นดินก็ถูกปกคลุมไปด้วยน้ำ สิ่งมีชีวิตทุกชนิดที่เคลื่อนไหวบนโลกก็ตายไป เหลือเพียงโนอาห์และคนที่อยู่กับเขาในเรือเท่านั้น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0" y="0"/>
            <a:ext cx="8444340" cy="5277356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rgbClr val="FF0000"/>
                </a:solidFill>
              </a:rPr>
              <a:t>บทเรียนวันนี้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ผู้คนไม่ฟังโนอาห์ที่ให้โอกาสพวกเขารอดจากน้ำท่วมใหญ่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พวกเขาแค่บอกว่าโนอาห์โกรธ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เมื่อคุณประกาศพระกิตติคุณให้เพื่อนๆ พวกเขาอาจไม่ฟังคุณดี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แต่สุดท้ายแล้วพวกเขาจะรู้ว่าพระวจนะของพระเจ้าเป็นความจริง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ในตอนแรก ความมืดปกคลุมไปทั่ว</a:t>
            </a:r>
          </a:p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ไม่มีมนุษย์ ไม่มีแสงสว่าง ก็ไม่มีอะไร.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9"/>
            <a:ext cx="9144000" cy="584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200"/>
              <a:t>พระเจ้า ?</a:t>
            </a:r>
            <a:r xmlns:a="http://schemas.openxmlformats.org/drawingml/2006/main">
              <a:rPr lang="t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พระเจ้า..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พระเจ้าทรงเกลียดความบาปและทรงพิพากษาความบาป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/>
              <a:t>แบบทดสอบวันนี้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571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พระเจ้าตรัสกับโนอาห์ให้ทำอะไร?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dk1"/>
                </a:solidFill>
              </a:rPr>
              <a:t>1 </a:t>
            </a:r>
            <a:r xmlns:a="http://schemas.openxmlformats.org/drawingml/2006/main">
              <a:rPr lang="th" altLang="ko-KR" sz="2800">
                <a:solidFill>
                  <a:schemeClr val="dk1"/>
                </a:solidFill>
              </a:rPr>
              <a:t>เรือ (เรือ)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รถยนต์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032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บ้าน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จักรยาน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1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เรือ (เรือ)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/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พระเจ้าตรัสกับโนอาห์ว่า “เจ้าและครอบครัวของเจ้าจงเข้าไปในเรือ เพราะเราพบว่าเจ้าเป็นคนชอบธรรมในชั่วอายุนี้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ปฐมกาล 7:1</a:t>
            </a:r>
          </a:p>
        </p:txBody>
      </p:sp>
    </p:spTree>
    <p:extLst>
      <p:ext uri="{BB962C8B-B14F-4D97-AF65-F5344CB8AC3E}">
        <p14:creationId xmlns:p14="http://schemas.microsoft.com/office/powerpoint/2010/main" val="1237184341"/>
      </p:ext>
    </p:extLst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213918" y="1480138"/>
            <a:ext cx="30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หมายเลข 4 พระวจนะของพระเจ้า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/>
              <a:t>สายรุ้งเป็นพันธสัญญาของพระเจ้า</a:t>
            </a:r>
            <a:endParaRPr xmlns:a="http://schemas.openxmlformats.org/drawingml/2006/main" lang="ko-KR" altLang="en-US" sz="40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51" y="1986656"/>
            <a:ext cx="5090405" cy="38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600">
                <a:solidFill>
                  <a:srgbClr val="FF0000"/>
                </a:solidFill>
              </a:rPr>
              <a:t>วันนี้</a:t>
            </a: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h" altLang="ko-KR" sz="3600">
                <a:solidFill>
                  <a:srgbClr val="FF0000"/>
                </a:solidFill>
              </a:rPr>
              <a:t>คำ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เมื่อไรก็ตามที่รุ้งปรากฏบนเมฆ ฉันจะมองเห็นและระลึกถึงพันธสัญญานิรันดร์ระหว่างพระเจ้ากับสิ่งมีชีวิตทุกชนิดบนแผ่นดินโลก"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ปฐมกาล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สิ่งมีชีวิตทุกชนิดถูกกำจัดออกไป เหลือเพียงโนอาห์และผู้ที่อยู่กับเขาในเรือเท่านั้น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" y="0"/>
            <a:ext cx="9135178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7" y="6995"/>
            <a:ext cx="8201745" cy="5798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ฝนตกลงมาบนโลกเป็นเวลา 40 วัน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85184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หลังจากฝนหยุดแล้ว โนอาห์ก็ส่งนกพิราบตัวหนึ่งออกไป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นกพิราบกลับมาหาเขาพร้อมกับใบมะกอกสดอยู่ในปากของมัน โนอาห์รู้ว่า “น้ำลดจากแผ่นดิน!”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2" y="-11699"/>
            <a:ext cx="6931360" cy="4900163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89366" y="5859269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โนอาห์ออกมาพร้อมครอบครัวและนมัสการพระเจ้า “ขอบคุณพระเจ้าที่ให้โลกใหม่แก่เรา”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712"/>
            <a:ext cx="9144000" cy="59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445224"/>
            <a:ext cx="9054634" cy="1376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พระผู้เป็นเจ้าทรงแสดงสายรุ้งแก่เขาอันเป็นสัญลักษณ์ของพันธสัญญาและการอวยพร “ใช้ชีวิตอย่างมีความสุขในโลกใหม่!”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9" y="0"/>
            <a:ext cx="8758163" cy="5615959"/>
          </a:xfrm>
          <a:prstGeom prst="rect">
            <a:avLst/>
          </a:prstGeom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พระเจ้าตรัสว่า “จงให้มีแสงสว่าง”</a:t>
            </a:r>
          </a:p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และมีแสงสว่าง</a:t>
            </a:r>
          </a:p>
          <a:p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80"/>
            <a:ext cx="9144000" cy="57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rgbClr val="FF0000"/>
                </a:solidFill>
              </a:rPr>
              <a:t>บทเรียนวันนี้</a:t>
            </a:r>
            <a:endParaRPr xmlns:a="http://schemas.openxmlformats.org/drawingml/2006/main" lang="ko-KR" altLang="en-US" sz="36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พระเจ้าทรงช่วยโนอาห์และครอบครัวของเขาไว้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พระผู้เป็นเจ้าทรงสัญญาว่าพระองค์จะทรงอวยพรพวกเขาและสร้างโลกใหม่ผ่านพวกเขา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พระเจ้ายังได้ทรงช่วยเราผ่านทางพระเยซูด้วย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เราต้องเชื่อว่าพระเจ้าจะสร้างโลกใหม่ของพระองค์ผ่านทางเรา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200"/>
              <a:t>พระยาห์เวห์พระเจ้า?</a:t>
            </a:r>
            <a:r xmlns:a="http://schemas.openxmlformats.org/drawingml/2006/main">
              <a:rPr lang="t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พระยาห์เวห์พระเจ้า..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ยาห์เวห์พระเจ้าเป็นพระบิดาของเราผู้ทรงช่วยและอวยพรบุตรที่รักของพระองค์อย่างล้นเหลือเมื่อเราเชื่อในพระองค์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/>
              <a:t>แบบทดสอบวันนี้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โนอาห์ส่งอะไรไปดูแผ่นดินแห้ง?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อีเกิล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สแปร์โรว์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dk1"/>
                </a:solidFill>
              </a:rPr>
              <a:t>3 </a:t>
            </a:r>
            <a:r xmlns:a="http://schemas.openxmlformats.org/drawingml/2006/main">
              <a:rPr lang="th" altLang="ko-KR" sz="2800">
                <a:solidFill>
                  <a:schemeClr val="dk1"/>
                </a:solidFill>
              </a:rPr>
              <a:t>นกพิราบ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เป็ด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3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นกพิราบ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600"/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เมื่อไรก็ตามที่รุ้งปรากฏบนเมฆ ฉันจะมองเห็นและระลึกถึงพันธสัญญานิรันดร์ระหว่างพระเจ้ากับสิ่งมีชีวิตทุกชนิดบนแผ่นดินโลก"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ปฐมกาล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9:16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190182" y="1400842"/>
            <a:ext cx="2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ฉบับที่ 5</a:t>
            </a:r>
            <a:r xmlns:a="http://schemas.openxmlformats.org/drawingml/2006/main">
              <a:rPr lang="t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ที่</a:t>
            </a:r>
            <a:r xmlns:a="http://schemas.openxmlformats.org/drawingml/2006/main">
              <a:rPr lang="t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คำ</a:t>
            </a:r>
            <a:r xmlns:a="http://schemas.openxmlformats.org/drawingml/2006/main">
              <a:rPr lang="t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ของ</a:t>
            </a:r>
            <a:r xmlns:a="http://schemas.openxmlformats.org/drawingml/2006/main">
              <a:rPr lang="t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585"/>
            <a:stretch>
              <a:fillRect/>
            </a:stretch>
          </p:blipFill>
          <p:spPr bwMode="auto">
            <a:xfrm>
              <a:off x="13147" y="44624"/>
              <a:ext cx="6935117" cy="1075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59" b="32597"/>
            <a:stretch>
              <a:fillRect/>
            </a:stretch>
          </p:blipFill>
          <p:spPr bwMode="auto">
            <a:xfrm>
              <a:off x="6970696" y="44819"/>
              <a:ext cx="2353832" cy="10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027" y="3665185"/>
            <a:ext cx="259228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29"/>
          <a:stretch>
            <a:fillRect/>
          </a:stretch>
        </p:blipFill>
        <p:spPr bwMode="auto">
          <a:xfrm>
            <a:off x="715311" y="5381842"/>
            <a:ext cx="2594003" cy="86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3931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600"/>
              <a:t>คนที่สร้าง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3600"/>
              <a:t>หอคอยแห่งบาเบล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맑은 고딕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252" y="1412776"/>
            <a:ext cx="502346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62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เหตุฉะนั้นจึงเรียกว่าบาเบล เพราะที่นั่นพระเยโฮวาห์ทรงสับสน</a:t>
            </a:r>
          </a:p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ภาษาของโลกทั้งใบ จากนั้นองค์พระผู้เป็นเจ้าทรงทำให้พวกเขากระจัดกระจายไป</a:t>
            </a:r>
          </a:p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ทั่วพื้นแผ่นดินโลก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ปฐมกาล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097"/>
      </p:ext>
    </p:extLst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ผู้คนต้องการยิ่งใหญ่และมีชื่อเสียงมากกว่าพระเจ้า พวกเขาจึงเริ่มสร้างหอคอยสูง</a:t>
            </a:r>
          </a:p>
        </p:txBody>
      </p:sp>
      <p:pic>
        <p:nvPicPr>
          <p:cNvPr id="1026" name="Picture 2" descr="http://blogcdn.sharefaith.com/wp-content/uploads/2014/10/Lesson-5-TowerofBabel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694872"/>
      </p:ext>
    </p:extLst>
  </p:cSld>
  <p:clrMapOvr>
    <a:masterClrMapping/>
  </p:clrMapOvr>
  <p:transition/>
  <p:timing/>
</p:sld>
</file>

<file path=ppt/slides/slide4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ดังนั้นพวกเขาจึงสร้างหอคอยพร้อมกัน</a:t>
            </a:r>
          </a:p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“เรามาแสดงตัวให้โลกเห็นกันเถอะ พวกเราเก่งมาก!”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www.freebibleimages.org/storydata/illustrations/FB_Tower_Babel/overview_images/002-tower-babel.jpg?1338986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8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85485"/>
      </p:ext>
    </p:extLst>
  </p:cSld>
  <p:clrMapOvr>
    <a:masterClrMapping/>
  </p:clrMapOvr>
  <p:transition/>
  <p:timing/>
</p:sld>
</file>

<file path=ppt/slides/slide4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แต่เมื่อพระเจ้าทอดพระเนตรความเย่อหยิ่งของพวกเขา พระองค์ก็ทรงสับสนภาษาของพวกเขาเพื่อพวกเขาจะไม่เข้าใจกัน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9" t="28896" r="-1793" b="1484"/>
          <a:stretch>
            <a:fillRect/>
          </a:stretch>
        </p:blipFill>
        <p:spPr bwMode="auto">
          <a:xfrm>
            <a:off x="179512" y="476672"/>
            <a:ext cx="5688632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note.kr/data/contents/umul/content/3_12999105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r="51670" b="14080"/>
          <a:stretch>
            <a:fillRect/>
          </a:stretch>
        </p:blipFill>
        <p:spPr bwMode="auto">
          <a:xfrm>
            <a:off x="6012160" y="404664"/>
            <a:ext cx="266141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771631">
            <a:off x="4710636" y="2167154"/>
            <a:ext cx="557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54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sz="2800" b="1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988010">
            <a:off x="4934229" y="2489605"/>
            <a:ext cx="55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4000" b="1">
                <a:solidFill>
                  <a:srgbClr val="C00000"/>
                </a:solidFill>
              </a:rPr>
              <a:t>?</a:t>
            </a:r>
            <a:endParaRPr xmlns:a="http://schemas.openxmlformats.org/drawingml/2006/main" lang="ko-KR" altLang="en-US" b="1">
              <a:solidFill>
                <a:srgbClr val="C00000"/>
              </a:solidFill>
            </a:endParaRPr>
          </a:p>
        </p:txBody>
      </p:sp>
      <p:pic>
        <p:nvPicPr>
          <p:cNvPr id="3078" name="Picture 6" descr="http://www.timelinecoverbanner.com/cliparts/wp-content/digital-scrapbooking/angry-emot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4219" y="2515471"/>
            <a:ext cx="422974" cy="3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4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013176"/>
            <a:ext cx="9054634" cy="179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เนื่องจากไม่เข้าใจกันจึงไม่สามารถทำงานร่วมกันได้ ในที่สุดพวกมันก็กระจัดกระจายไปทั่วพื้นโลก จนถึงขณะนี้ภาษาของโลกมีความแตกต่างกัน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http://www.lausti.com/articles/internet/languages.jp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0"/>
            <a:ext cx="8136904" cy="5086432"/>
          </a:xfrm>
          <a:prstGeom prst="rect">
            <a:avLst/>
          </a:prstGeom>
          <a:noFill/>
        </p:spPr>
      </p:pic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ในวันแรก พระเจ้าทรงแยกความสว่างออกจากความมืด พระองค์ทรงสร้างโลกทั้งใบเป็นเวลาหกวัน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15616" y="3645024"/>
            <a:ext cx="1584176" cy="10342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95536" y="836712"/>
            <a:ext cx="1008112" cy="10081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27584" y="1124744"/>
            <a:ext cx="1008112" cy="100811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중 물결 7"/>
          <p:cNvSpPr/>
          <p:nvPr/>
        </p:nvSpPr>
        <p:spPr>
          <a:xfrm>
            <a:off x="1115616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중 물결 8"/>
          <p:cNvSpPr/>
          <p:nvPr/>
        </p:nvSpPr>
        <p:spPr>
          <a:xfrm>
            <a:off x="1907704" y="4221088"/>
            <a:ext cx="792088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/>
          <p:cNvSpPr/>
          <p:nvPr/>
        </p:nvSpPr>
        <p:spPr>
          <a:xfrm rot="16200000">
            <a:off x="3131840" y="908721"/>
            <a:ext cx="648072" cy="1224136"/>
          </a:xfrm>
          <a:prstGeom prst="flowChartDelay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중 물결 10"/>
          <p:cNvSpPr/>
          <p:nvPr/>
        </p:nvSpPr>
        <p:spPr>
          <a:xfrm>
            <a:off x="2843808" y="1628801"/>
            <a:ext cx="1224136" cy="504056"/>
          </a:xfrm>
          <a:prstGeom prst="doubleWav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15816" y="437808"/>
            <a:ext cx="594492" cy="974968"/>
          </a:xfrm>
          <a:prstGeom prst="rect">
            <a:avLst/>
          </a:prstGeom>
          <a:noFill/>
        </p:spPr>
      </p:pic>
      <p:pic>
        <p:nvPicPr>
          <p:cNvPr id="13" name="Picture 2" descr="http://fc00.deviantart.net/fs70/i/2012/078/0/b/tree_55_png_hq_by_gd08-d4t88oe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872" y="836712"/>
            <a:ext cx="370084" cy="606938"/>
          </a:xfrm>
          <a:prstGeom prst="rect">
            <a:avLst/>
          </a:prstGeom>
          <a:noFill/>
        </p:spPr>
      </p:pic>
      <p:pic>
        <p:nvPicPr>
          <p:cNvPr id="14" name="Picture 4" descr="http://us.cdn1.123rf.com/168nwm/yayayoy/yayayoy1009/yayayoy100900042/7821303-sun-moon-star-and-cloud-set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50804" y="3212976"/>
            <a:ext cx="1973324" cy="1800200"/>
          </a:xfrm>
          <a:prstGeom prst="rect">
            <a:avLst/>
          </a:prstGeom>
          <a:noFill/>
        </p:spPr>
      </p:pic>
      <p:pic>
        <p:nvPicPr>
          <p:cNvPr id="15" name="Picture 6" descr="http://www.tuohoo.com/photo/Cartoon-Icon/twitter-bird-4_%5bfreeiconsweb.net%5d_23853.png"/>
          <p:cNvPicPr>
            <a:picLocks noChangeAspect="1" noChangeArrowheads="1"/>
          </p:cNvPicPr>
          <p:nvPr/>
        </p:nvPicPr>
        <p:blipFill>
          <a:blip r:embed="rId5"/>
          <a:srcRect t="23256" b="23256"/>
          <a:stretch>
            <a:fillRect/>
          </a:stretch>
        </p:blipFill>
        <p:spPr bwMode="auto">
          <a:xfrm>
            <a:off x="5004048" y="764704"/>
            <a:ext cx="1296144" cy="693286"/>
          </a:xfrm>
          <a:prstGeom prst="rect">
            <a:avLst/>
          </a:prstGeom>
          <a:noFill/>
        </p:spPr>
      </p:pic>
      <p:pic>
        <p:nvPicPr>
          <p:cNvPr id="16" name="Picture 8" descr="http://fc01.deviantart.net/fs71/f/2011/298/6/5/pez___fish_png_by_ivettecaro-d4dxuvf.png"/>
          <p:cNvPicPr>
            <a:picLocks noChangeAspect="1" noChangeArrowheads="1"/>
          </p:cNvPicPr>
          <p:nvPr/>
        </p:nvPicPr>
        <p:blipFill>
          <a:blip r:embed="rId6"/>
          <a:srcRect t="10080" b="11801"/>
          <a:stretch>
            <a:fillRect/>
          </a:stretch>
        </p:blipFill>
        <p:spPr bwMode="auto">
          <a:xfrm flipH="1">
            <a:off x="5652120" y="1340768"/>
            <a:ext cx="1152128" cy="1012534"/>
          </a:xfrm>
          <a:prstGeom prst="rect">
            <a:avLst/>
          </a:prstGeom>
          <a:noFill/>
        </p:spPr>
      </p:pic>
      <p:pic>
        <p:nvPicPr>
          <p:cNvPr id="17" name="Picture 10" descr="http://www.fordesigner.com/imguploads/Image/cjbc/zcool/png20080526/1211812556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516216" y="3717032"/>
            <a:ext cx="1348408" cy="1348408"/>
          </a:xfrm>
          <a:prstGeom prst="rect">
            <a:avLst/>
          </a:prstGeom>
          <a:noFill/>
        </p:spPr>
      </p:pic>
      <p:pic>
        <p:nvPicPr>
          <p:cNvPr id="18" name="Picture 12" descr="http://sc.admin5.com/uploads/allimg/100203/100ZT348-0.png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 flipH="1">
            <a:off x="7596336" y="3573016"/>
            <a:ext cx="1231337" cy="1296144"/>
          </a:xfrm>
          <a:prstGeom prst="rect">
            <a:avLst/>
          </a:prstGeom>
          <a:noFill/>
        </p:spPr>
      </p:pic>
      <p:sp>
        <p:nvSpPr>
          <p:cNvPr id="19" name="타원 18"/>
          <p:cNvSpPr/>
          <p:nvPr/>
        </p:nvSpPr>
        <p:spPr>
          <a:xfrm>
            <a:off x="7308304" y="3356992"/>
            <a:ext cx="495347" cy="504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막힌 원호 19"/>
          <p:cNvSpPr/>
          <p:nvPr/>
        </p:nvSpPr>
        <p:spPr>
          <a:xfrm>
            <a:off x="7380312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>
            <a:off x="7596336" y="3501008"/>
            <a:ext cx="144016" cy="126273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570209" y="3869757"/>
            <a:ext cx="0" cy="5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380312" y="3861048"/>
            <a:ext cx="198281" cy="233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막힌 원호 23"/>
          <p:cNvSpPr/>
          <p:nvPr/>
        </p:nvSpPr>
        <p:spPr>
          <a:xfrm flipV="1">
            <a:off x="7504574" y="3645024"/>
            <a:ext cx="135632" cy="153375"/>
          </a:xfrm>
          <a:prstGeom prst="blockArc">
            <a:avLst>
              <a:gd name="adj1" fmla="val 10800000"/>
              <a:gd name="adj2" fmla="val 21300989"/>
              <a:gd name="adj3" fmla="val 0"/>
            </a:avLst>
          </a:prstGeom>
          <a:solidFill>
            <a:srgbClr val="FF0000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2348880"/>
            <a:ext cx="360040" cy="11521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2267744" y="2348880"/>
            <a:ext cx="864096" cy="11605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3563888" y="2276872"/>
            <a:ext cx="720080" cy="100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4932040" y="2132856"/>
            <a:ext cx="720080" cy="13045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588224" y="2420888"/>
            <a:ext cx="576064" cy="10801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h" altLang="ko-KR" sz="4000" b="1">
                <a:solidFill>
                  <a:srgbClr val="FF0000"/>
                </a:solidFill>
              </a:rPr>
              <a:t>1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3728" y="4653136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h" altLang="ko-KR" sz="4000" b="1">
                <a:solidFill>
                  <a:srgbClr val="FF0000"/>
                </a:solidFill>
              </a:rPr>
              <a:t>2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07904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h" altLang="ko-KR" sz="4000" b="1">
                <a:solidFill>
                  <a:srgbClr val="FF0000"/>
                </a:solidFill>
              </a:rPr>
              <a:t>3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48064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h" altLang="ko-KR" sz="4000" b="1">
                <a:solidFill>
                  <a:srgbClr val="FF0000"/>
                </a:solidFill>
              </a:rPr>
              <a:t>4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00192" y="404664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h" altLang="ko-KR" sz="4000" b="1">
                <a:solidFill>
                  <a:srgbClr val="FF0000"/>
                </a:solidFill>
              </a:rPr>
              <a:t>5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44408" y="4665330"/>
            <a:ext cx="612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marL="457200" indent="-457200" algn="ctr"/>
            <a:r xmlns:a="http://schemas.openxmlformats.org/drawingml/2006/main">
              <a:rPr lang="th" altLang="ko-KR" sz="4000" b="1">
                <a:solidFill>
                  <a:srgbClr val="FF0000"/>
                </a:solidFill>
              </a:rPr>
              <a:t>6</a:t>
            </a:r>
            <a:endParaRPr xmlns:a="http://schemas.openxmlformats.org/drawingml/2006/main" lang="ko-KR" alt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47376"/>
      </p:ext>
    </p:extLst>
  </p:cSld>
  <p:clrMapOvr>
    <a:masterClrMapping/>
  </p:clrMapOvr>
  <p:transition/>
  <p:timing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/>
              <a:t>บทเรียนวันนี้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012160" y="49583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148146" y="92439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96751"/>
            <a:ext cx="8208912" cy="39395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ผู้คนต้องการยิ่งใหญ่และสูงกว่าพระเจ้า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จิตนี้เรียกว่า "ความเย่อหยิ่ง"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พระเจ้าเกลียด 'ความเย่อหยิ่ง'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สิ่งที่ตรงกันข้ามกับความเย่อหยิ่งคือ 'ความอ่อนน้อมถ่อมตน'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เราควร 'ถ่อมตัว' ต่อพระเจ้าเพื่อให้พระองค์พอพระทัย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/>
            <a:r xmlns:a="http://schemas.openxmlformats.org/drawingml/2006/main">
              <a:rPr lang="th" altLang="ko-KR" sz="3200"/>
              <a:t>พระยาห์เวห์พระเจ้า?</a:t>
            </a:r>
            <a:r xmlns:a="http://schemas.openxmlformats.org/drawingml/2006/main">
              <a:rPr lang="t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พระยาห์เวห์พระเจ้า..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พระยาห์เวห์พระเจ้ายิ่งใหญ่กว่าและฉลาดกว่าเรา</a:t>
            </a:r>
            <a:endParaRPr xmlns:a="http://schemas.openxmlformats.org/drawingml/2006/main"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เราไม่สามารถฉลาดกว่าพระเจ้าได้แม้ว่าเราจะรวมสติปัญญาทั้งหมดของเราเข้าด้วยกัน</a:t>
            </a: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5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แบบทดสอบวันนี้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ทำไมพวกเขาถึงสร้างหอคอยไม่เสร็จ?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พระเจ้าทำให้เกิดน้ำท่วมเมื่อพวกเขาสร้างมันขึ้นมา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พระเจ้าทรงบันดาลให้ไฟแตกเมื่อพวกเขาสร้างมันขึ้นมา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พระเจ้าทรงทำให้เกิดแผ่นดินไหวเมื่อพวกเขาสร้างมันขึ้นมา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9465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dk1"/>
                </a:solidFill>
              </a:rPr>
              <a:t>พระเจ้าทำให้พวกเขาไม่เข้าใจกันเมื่อพวกเขาสร้างมันขึ้นมา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9464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พระเจ้าทำให้พวกเขาไม่เข้าใจกันเมื่อพวกเขาสร้างมันขึ้นมา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วันนี้</a:t>
            </a:r>
            <a:r xmlns:a="http://schemas.openxmlformats.org/drawingml/2006/main">
              <a:rPr lang="th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8300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เหตุฉะนั้นจึงเรียกว่าบาเบล เพราะที่นั่นพระเยโฮวาห์ทรงสับสน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ภาษาของโลกทั้งใบ จากนั้นองค์พระผู้เป็นเจ้าทรงทำให้พวกเขากระจัดกระจายไป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ทั่วพื้นแผ่นดินโลก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xmlns:a="http://schemas.openxmlformats.org/drawingml/2006/main" algn="r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ปฐมกาล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11:9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/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84784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หมายเลข 6 พระวจนะของพระเจ้า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400"/>
              <a:t>พระเจ้าทรงเรียกอับราฮัม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150555"/>
            <a:ext cx="5023466" cy="334897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2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พระเจ้าตรัสกับอับรามว่า “จงละประเทศของเจ้า ประชากรของเจ้า และของเจ้าเถิด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ครัวเรือนของบิดาและไปยังดินแดนที่เราจะแสดงแก่เจ้า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ปฐมกาล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เมืองอูร์ของชาวเคลเดียเป็นเมืองที่บูชารูปเคารพ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อับราฮัมเกิดและอาศัยอยู่ที่นั่น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051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วันหนึ่งพระเจ้าองค์พระผู้เป็นเจ้าตรัสกับเขาว่า “จงละประเทศของเจ้าเสีย แล้วเราจะอวยพรเจ้า”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แม้ว่าอับราฮัมไม่รู้ว่าจะไปที่ไหน แต่เขาก็เชื่อฟังพระวจนะของพระเจ้าและจากไปตามที่พระเจ้าได้ตรัสไว้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"/>
            <a:ext cx="9144000" cy="587727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เขาประสบเรื่องยากๆ มากมายในขณะที่เขาเดินทาง แต่พระเจ้าทรงปกป้องเขาอย่างปลอดภัย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4495428" cy="299695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6250"/>
          <a:stretch>
            <a:fillRect/>
          </a:stretch>
        </p:blipFill>
        <p:spPr>
          <a:xfrm>
            <a:off x="4495428" y="0"/>
            <a:ext cx="4648572" cy="29969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6250"/>
          <a:stretch>
            <a:fillRect/>
          </a:stretch>
        </p:blipFill>
        <p:spPr>
          <a:xfrm>
            <a:off x="-7272" y="2994465"/>
            <a:ext cx="4509972" cy="2885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02700" y="2994465"/>
            <a:ext cx="4641300" cy="2882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Box 3"/>
          <p:cNvSpPr txBox="1"/>
          <p:nvPr/>
        </p:nvSpPr>
        <p:spPr>
          <a:xfrm>
            <a:off x="73274" y="5589240"/>
            <a:ext cx="905463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2500">
                <a:solidFill>
                  <a:schemeClr val="tx1">
                    <a:lumMod val="65000"/>
                    <a:lumOff val="35000"/>
                  </a:schemeClr>
                </a:solidFill>
              </a:rPr>
              <a:t>สัตว์และพืชทุกชนิด นก และปลา มีอยู่เต็มไปหมดทั้งบนดิน ในทะเล และในท้องฟ้า พระเจ้าทอดพระเนตรทุกสิ่งที่เขาสร้างขึ้นแล้วตรัสว่า “ดีมาก!”</a:t>
            </a:r>
            <a:endParaRPr xmlns:a="http://schemas.openxmlformats.org/drawingml/2006/main" lang="ko-KR" altLang="en-US" sz="25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2" descr="http://cfile230.uf.daum.net/image/17301C214B58EAE9274230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209"/>
            <a:ext cx="9144000" cy="5581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4512773"/>
      </p:ext>
    </p:extLst>
  </p:cSld>
  <p:clrMapOvr>
    <a:masterClrMapping/>
  </p:clrMapOvr>
  <p:transition/>
  <p:timing/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05264"/>
            <a:ext cx="9054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ในที่สุดอับราฮัมก็มาถึงแผ่นดินคานาอัน เขาอาศัยอยู่ที่นั่น "ขอบคุณพระเจ้า."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73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วันนี้</a:t>
            </a:r>
            <a:r xmlns:a="http://schemas.openxmlformats.org/drawingml/2006/main">
              <a:rPr lang="th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บทเรียน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อับราฮัมออกจากบ้านเกิดด้วยการเชื่อฟังพระวจนะของพระเจ้า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แบบนี้เราก็.</a:t>
            </a:r>
            <a:r xmlns:a="http://schemas.openxmlformats.org/drawingml/2006/main">
              <a:rPr lang="t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ควรเชื่อในพระเจ้าและเชื่อฟังพระวจนะของพระองค์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เราควรมีความปรารถนาที่จะเชื่อฟังพระวจนะของพระเจ้าในเวลาใดก็ได้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200"/>
              <a:t>พระยาห์เวห์พระเจ้าอยู่หรือเปล่า?</a:t>
            </a:r>
            <a:r xmlns:a="http://schemas.openxmlformats.org/drawingml/2006/main">
              <a:rPr lang="t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พระยาห์เวห์</a:t>
            </a:r>
            <a:r xmlns:a="http://schemas.openxmlformats.org/drawingml/2006/main">
              <a:rPr lang="th" altLang="en-US" sz="3600">
                <a:solidFill>
                  <a:srgbClr val="c00000"/>
                </a:solidFill>
              </a:rPr>
              <a:t> </a:t>
            </a:r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พระเจ้า….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พระองค์ทรงเป็นพระบิดาของเราผู้ทรงรักษาสัญญาของพระองค์ไม่ว่าอย่างไรก็ตาม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แบบทดสอบวันนี้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อับราฮัมเกิดที่ไหน?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คานาอัน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ฮาราน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๓.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อิสราเอล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dk1"/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dk1"/>
                </a:solidFill>
              </a:rPr>
              <a:t>เออร์ของชาวเคลเดีย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เออร์ของชาวเคลเดีย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วันนี้</a:t>
            </a:r>
            <a:r xmlns:a="http://schemas.openxmlformats.org/drawingml/2006/main">
              <a:rPr lang="th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พระเจ้าองค์พระผู้เป็นเจ้าตรัสกับอับรามว่า “จงละประเทศ ประชากร และครอบครัวบิดาของเจ้า ไปยังดินแดนที่เราจะแสดงแก่เจ้า”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ปฐมกาล 12:1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93358"/>
            <a:ext cx="36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ฉบับที่ 7 พระวจนะของพระเจ้า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772816"/>
            <a:ext cx="3931114" cy="1425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4400"/>
              <a:t>อิสอัค พระบุตรตามสัญญา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19252" y="2852936"/>
            <a:ext cx="5023466" cy="3024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วันนี้</a:t>
            </a:r>
            <a:r xmlns:a="http://schemas.openxmlformats.org/drawingml/2006/main">
              <a:rPr lang="th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7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อับราฮัมมีอายุหนึ่งร้อยปีเมื่ออิสอัคบุตรชายของเขาเกิดแก่เขา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ปฐมกาล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21:5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373216"/>
            <a:ext cx="8963222" cy="128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พระเจ้าสัญญากับอับราฮัมว่าพระเจ้าจะประทานบุตรแก่เขามากเท่ากับดวงดาวในท้องฟ้ายามค่ำคืน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แต่เขาไม่มีลูกจนกระทั่งเขาอายุ 100 ปี</a:t>
            </a:r>
            <a:endParaRPr xmlns:a="http://schemas.openxmlformats.org/drawingml/2006/main" lang="ko-KR" altLang="en-US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9796" y="0"/>
            <a:ext cx="8244408" cy="52990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วันหนึ่งพระเจ้าทรงพาอับราฮัมออกไปข้างนอกในเวลากลางคืน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“จงมองขึ้นไปบนสวรรค์ นับดาวได้ไหม?”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" y="0"/>
            <a:ext cx="9144000" cy="58173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5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พระเจ้าสัญญากับเขาว่าจะมอบดินแดนที่สวยงามเช่นกัน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05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45204" y="123731"/>
            <a:ext cx="4053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4000"/>
              <a:t>บทเรียน </a:t>
            </a:r>
            <a:endParaRPr xmlns:a="http://schemas.openxmlformats.org/drawingml/2006/main" lang="ko-KR" altLang="en-US" sz="4000"/>
            <a:r xmlns:a="http://schemas.openxmlformats.org/drawingml/2006/main">
              <a:rPr lang="th" altLang="ko-KR" sz="3600"/>
              <a:t>วันนี้</a:t>
            </a: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6047704" y="168559"/>
            <a:ext cx="787388" cy="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278296" y="168558"/>
            <a:ext cx="885238" cy="58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ใครสร้างโลก?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พระเจ้าทรงสร้างโลก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ใครเป็นคนรักษาโลกให้เป็นระเบียบ?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พระเจ้าทรงรักษาโลกให้เป็นระเบียบ</a:t>
            </a:r>
          </a:p>
          <a:p>
            <a:pPr algn="ctr"/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โลกไม่ได้ถูกสร้างขึ้นมาด้วยตัวเอง</a:t>
            </a:r>
          </a:p>
          <a:p>
            <a:pPr xmlns:a="http://schemas.openxmlformats.org/drawingml/2006/main" algn="ct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โลกไม่สามารถเคลื่อนไหวได้ด้วยตัวเอง</a:t>
            </a:r>
          </a:p>
          <a:p>
            <a:pPr algn="ctr"/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/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เราควรจำไว้ว่าพระเจ้าทรงสร้างโลกทั้งใบและยังคงควบคุมพวกเขาทั้งหมด</a:t>
            </a:r>
          </a:p>
        </p:txBody>
      </p:sp>
    </p:spTree>
    <p:extLst>
      <p:ext uri="{BB962C8B-B14F-4D97-AF65-F5344CB8AC3E}">
        <p14:creationId xmlns:p14="http://schemas.microsoft.com/office/powerpoint/2010/main" val="3485308479"/>
      </p:ext>
    </p:extLst>
  </p:cSld>
  <p:clrMapOvr>
    <a:masterClrMapping/>
  </p:clrMapOvr>
  <p:transition/>
  <p:timing/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136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“ลูกหลานของเจ้าจะมีมากเท่ากับดวงดาวในท้องฟ้าและเม็ดทรายที่ชายทะเล” อับราฮัมเชื่อคำสัญญาของพระเจ้า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27908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59269"/>
            <a:ext cx="9054634" cy="87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พระเจ้าทรงรักษาสัญญาของพระองค์ ซาราห์ให้กำเนิดบุตรชายคนหนึ่งแก่อับราฮัม อับราฮัมตั้งชื่อให้ </a:t>
            </a:r>
            <a:r xmlns:a="http://schemas.openxmlformats.org/drawingml/2006/main">
              <a:rPr lang="th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อิสอัค </a:t>
            </a:r>
            <a:r xmlns:a="http://schemas.openxmlformats.org/drawingml/2006/main">
              <a:rPr lang="t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ว่า </a:t>
            </a:r>
            <a:r xmlns:a="http://schemas.openxmlformats.org/drawingml/2006/main">
              <a:rPr lang="th" altLang="ko-KR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จ </a:t>
            </a:r>
            <a:r xmlns:a="http://schemas.openxmlformats.org/drawingml/2006/main">
              <a:rPr lang="t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อย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589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วันนี้</a:t>
            </a:r>
            <a:r xmlns:a="http://schemas.openxmlformats.org/drawingml/2006/main">
              <a:rPr lang="th" altLang="en-US" sz="400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บทเรียน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484784"/>
            <a:ext cx="8208912" cy="502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อับราฮัมเชื่อในพระสัญญาของพระเจ้าจริงๆ แม้ว่าจะดูเหมือนเป็นไปไม่ได้สำหรับเขาก็ตาม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พระเจ้าทรงมีความสุขมากเมื่อพระองค์ทรงเห็นความเชื่อของอับราฮัม พระเจ้าประทานอิสอัคบุตรชายตามสัญญาแก่เขา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พระเจ้าทรงปฏิบัติตามคำสัญญาของพระองค์อย่างแน่นอน แม้ว่าจะดูเป็นไปไม่ได้สำหรับเราก็ตาม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200"/>
              <a:t>พระเจ้าคือ…</a:t>
            </a:r>
            <a:r xmlns:a="http://schemas.openxmlformats.org/drawingml/2006/main">
              <a:rPr lang="t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พระเจ้าคือ...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ผู้ทรงอำนาจ (สามารถทำทุกอย่าง)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แบบทดสอบวันนี้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อับราฮัมอายุเท่าไหร่เมื่อเขามีอิสอัค?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90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3.70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57192"/>
            <a:ext cx="8712968" cy="517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100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352928" cy="118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อับราฮัมมีอายุหนึ่งร้อยปีเมื่ออิสอัคบุตรชายของเขาเกิดแก่เขา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(ปฐมกาล 21: 5)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880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ลำดับที่ 8 พระวจนะของพระเจ้า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916832"/>
            <a:ext cx="4104456" cy="1281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900"/>
              <a:t>อับราฮัมถวายอิสอัคแด่พระเจ้า</a:t>
            </a:r>
            <a:endParaRPr xmlns:a="http://schemas.openxmlformats.org/drawingml/2006/main" lang="ko-KR" altLang="en-US" sz="39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053595" y="2029986"/>
            <a:ext cx="5090405" cy="3598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แล้วพระเจ้าตรัสว่า “จงพาบุตรชายของเจ้าไป คืออิสอัค บุตรชายคนเดียวของเจ้าซึ่งเจ้ารัก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และไปยังเขตโมริยาห์ ถวายพระองค์ที่นั่นเป็นเครื่องเผาบูชา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บนภูเขาลูกหนึ่งเราจะเล่าให้ฟัง”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ปฐมกาล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643245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วันหนึ่งพระเจ้าตรัสกับอับราฮัมว่า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“จงถวายบุตรชายคนเดียวของเจ้าเป็นเครื่องเผาบูชาแก่เรา”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" y="-1"/>
            <a:ext cx="9144001" cy="5643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995"/>
            <a:ext cx="9144000" cy="579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274" y="5787261"/>
            <a:ext cx="89632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อับราฮัมรักอิสอัคมากจนเขาใจแข็งเมื่อได้ยินจากพระเจ้า แต่เขาตัดสินใจเชื่อฟังพระเจ้า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4" b="32585"/>
          <a:stretch>
            <a:fillRect/>
          </a:stretch>
        </p:blipFill>
        <p:spPr bwMode="auto">
          <a:xfrm>
            <a:off x="-15729" y="23843"/>
            <a:ext cx="2571505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53"/>
            <a:stretch>
              <a:fillRect/>
            </a:stretch>
          </p:blipFill>
          <p:spPr bwMode="auto">
            <a:xfrm>
              <a:off x="13147" y="1102889"/>
              <a:ext cx="6935117" cy="536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341" r="66059"/>
            <a:stretch>
              <a:fillRect/>
            </a:stretch>
          </p:blipFill>
          <p:spPr bwMode="auto">
            <a:xfrm>
              <a:off x="6970696" y="1102889"/>
              <a:ext cx="2353832" cy="53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9" b="32585"/>
          <a:stretch>
            <a:fillRect/>
          </a:stretch>
        </p:blipFill>
        <p:spPr bwMode="auto">
          <a:xfrm>
            <a:off x="6609368" y="23843"/>
            <a:ext cx="2534632" cy="88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th" altLang="ko-KR" sz="3200"/>
              <a:t>พระเจ้าคือใคร?</a:t>
            </a:r>
            <a:r xmlns:a="http://schemas.openxmlformats.org/drawingml/2006/main">
              <a:rPr lang="t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>
            <a:off x="5796136" y="82696"/>
            <a:ext cx="951738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06"/>
          <a:stretch>
            <a:fillRect/>
          </a:stretch>
        </p:blipFill>
        <p:spPr bwMode="auto">
          <a:xfrm flipH="1">
            <a:off x="2364169" y="112603"/>
            <a:ext cx="983695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เขาคือ...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ผู้สร้างผู้สร้างโลกทั้งใบรวมทั้งฉันด้วย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99110"/>
      </p:ext>
    </p:extLst>
  </p:cSld>
  <p:clrMapOvr>
    <a:masterClrMapping/>
  </p:clrMapOvr>
  <p:transition/>
  <p:timing/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อับราฮัมมัดอิสอัคและวางเขาไว้บนแท่นบูชา และเขาพยายามจะฆ่าเขา ในขณะนั้นเอง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5208"/>
            <a:ext cx="9127908" cy="5892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366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“อับราฮัม อับราฮัม อย่าฆ่าเขาเลย อย่าทำอะไรเขาเลย ตอนนี้ฉันรู้ว่าคุณเกรงกลัวและรักพระเจ้า” นี่เป็นการทดสอบที่พระเจ้าทรงกระทำกับอับราฮัม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8712"/>
            <a:ext cx="9144000" cy="5401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661248"/>
            <a:ext cx="9054634" cy="88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"ขอบคุณพระเจ้า!" พระเจ้าทรงยอมรับศรัทธาของอับราฮัมด้วยความยินดี พระเจ้าทรงสร้างเขาให้เป็นบรรพบุรุษของผู้เชื่อทุกคน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0" y="116631"/>
            <a:ext cx="9099308" cy="560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/>
              <a:t>บทเรียนวันนี้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268760"/>
            <a:ext cx="8208912" cy="399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อับราฮัมรักอิสอัคมาก แต่การเชื่อฟังพระวจนะของพระเจ้าสำคัญกว่าสำหรับเขา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ฉันควรรักพระเจ้ามากกว่าสิ่งอื่นใด และมากกว่าใครๆ ในโลก</a:t>
            </a:r>
            <a:endParaRPr xmlns:a="http://schemas.openxmlformats.org/drawingml/2006/main"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200"/>
              <a:t>พระเจ้าคือ?</a:t>
            </a:r>
            <a:r xmlns:a="http://schemas.openxmlformats.org/drawingml/2006/main">
              <a:rPr lang="t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พระเจ้าคือ..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118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พระบิดาของเราผู้ทรงทำให้ศรัทธาของเราแข็งแกร่งขึ้นผ่านการทดสอบ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/>
              <a:t>วันนี้</a:t>
            </a:r>
            <a:r xmlns:a="http://schemas.openxmlformats.org/drawingml/2006/main">
              <a:rPr lang="th" altLang="en-US" sz="4000"/>
              <a:t> </a:t>
            </a:r>
            <a:r xmlns:a="http://schemas.openxmlformats.org/drawingml/2006/main">
              <a:rPr lang="th" altLang="ko-KR" sz="4000"/>
              <a:t>แบบทดสอบ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06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พระเจ้าตรัสกับอับราฮัมให้ถวายอะไรเป็นเครื่องเผาบูชา?</a:t>
            </a:r>
            <a:endParaRPr xmlns:a="http://schemas.openxmlformats.org/drawingml/2006/main" lang="ko-KR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dk1"/>
                </a:solidFill>
              </a:rPr>
              <a:t>① </a:t>
            </a:r>
            <a:r xmlns:a="http://schemas.openxmlformats.org/drawingml/2006/main">
              <a:rPr lang="th" altLang="ko-KR" sz="2800">
                <a:solidFill>
                  <a:schemeClr val="dk1"/>
                </a:solidFill>
              </a:rPr>
              <a:t>ลูกชาย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ภรรยา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สุนัข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แกะ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8712968" cy="5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①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ลูกชาย</a:t>
            </a:r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0891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แล้วพระเจ้าตรัสว่า “จงพาบุตรชายของเจ้าไป คืออิสอัค บุตรชายคนเดียวของเจ้าซึ่งเจ้ารัก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และไปยังเขตโมริยาห์ ถวายพระองค์ที่นั่นเป็นเครื่องเผาบูชา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บนภูเขาลูกหนึ่งเราจะเล่าให้ฟัง”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2296" y="5243147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ปฐมกาล 22:2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353036"/>
            <a:ext cx="2880320" cy="3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หมายเลข 9</a:t>
            </a:r>
            <a:r xmlns:a="http://schemas.openxmlformats.org/drawingml/2006/main">
              <a:rPr lang="t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ที่</a:t>
            </a:r>
            <a:r xmlns:a="http://schemas.openxmlformats.org/drawingml/2006/main">
              <a:rPr lang="t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คำ</a:t>
            </a:r>
            <a:r xmlns:a="http://schemas.openxmlformats.org/drawingml/2006/main">
              <a:rPr lang="t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ของ</a:t>
            </a:r>
            <a:r xmlns:a="http://schemas.openxmlformats.org/drawingml/2006/main">
              <a:rPr lang="t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9512" y="1859262"/>
            <a:ext cx="3931114" cy="142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400"/>
              <a:t>ไอแซคไม่ได้ทะเลาะกัน</a:t>
            </a:r>
            <a:endParaRPr xmlns:a="http://schemas.openxmlformats.org/drawingml/2006/main" lang="ko-KR" altLang="en-US" sz="44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648141" y="1964962"/>
            <a:ext cx="4495859" cy="3792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bg1">
                    <a:lumMod val="50000"/>
                  </a:schemeClr>
                </a:solidFill>
              </a:rPr>
              <a:t>เขาย้ายจากที่นั่นไปขุดบ่อน้ำอีกบ่อหนึ่งโดยไม่มีใครโต้แย้งเรื่องบ่อนั้น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bg1">
                    <a:lumMod val="50000"/>
                  </a:schemeClr>
                </a:solidFill>
              </a:rPr>
              <a:t>เขาตั้งชื่อมันว่าเรโหโบท โดยกล่าวว่า "บัดนี้พระเจ้าได้ประทานห้องให้เราแล้ว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bg1">
                    <a:lumMod val="50000"/>
                  </a:schemeClr>
                </a:solidFill>
              </a:rPr>
              <a:t>และเราจะเจริญรุ่งเรืองในแผ่นดิน”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ปฐมกาล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373216"/>
            <a:ext cx="9054634" cy="13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ที่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บ่อน้ำ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คือ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ดังนั้น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สำคัญ,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เพราะ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พวกเขา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สามารถ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รับ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สด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น้ำ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ในทะเลทราย อิสอัคมีบ่อน้ำเป็นมรดกจากบิดาของเขา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40" y="12576"/>
            <a:ext cx="6696744" cy="5216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>
            <a:blip r:embed="rId2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>
          <a:blip r:embed="rId2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แบบทดสอบวันนี้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>
          <a:blip r:embed="rId3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>
          <a:blip r:embed="rId4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พระเจ้าสร้างโลกด้วยอะไร?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หิน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92180"/>
            <a:ext cx="8424936" cy="51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น้ำ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๓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ฝุ่น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คำ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5147637"/>
            <a:ext cx="8712968" cy="517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คำ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74" y="5877272"/>
            <a:ext cx="9054634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อย่างไรก็ตาม ชาวฟิลิสเตียอิจฉาเขา ดังนั้นพวกเขาจึงเติมดินลงในบ่อน้ำ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3874" y="-27383"/>
            <a:ext cx="6096252" cy="5904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9070726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แต่ไอแซคไม่ได้ทะเลาะกับพวกเขา เขาย้ายออกไปและขุดบ่อน้ำ เขาค้นพบบ่อน้ำแห่งหนึ่ง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6614" y="0"/>
            <a:ext cx="6084046" cy="5877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274" y="5877272"/>
            <a:ext cx="8963222" cy="940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ในเวลานี้คนอื่นๆ ได้เอาบ่อน้ำมาจากอิสอัค แต่เขาก็ไม่ได้ทะเลาะกับพวกเขาเช่นกัน</a:t>
            </a:r>
            <a:endParaRPr xmlns:a="http://schemas.openxmlformats.org/drawingml/2006/main" lang="en-US" altLang="ko-KR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 l="1640" t="1350" r="1350" b="1350"/>
          <a:stretch>
            <a:fillRect/>
          </a:stretch>
        </p:blipFill>
        <p:spPr>
          <a:xfrm>
            <a:off x="1422537" y="0"/>
            <a:ext cx="6264696" cy="57996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613" y="5565338"/>
            <a:ext cx="9054634" cy="128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2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พระเจ้าทรงอวยพรอิสอัค เขาขุดบ่ออีกบ่อหนึ่งอีกครั้ง พระเจ้าประทานน้ำจืดจากที่นั่นให้เขา ไอแซคสร้างห้องดัดแปลงและถวายเครื่องบูชาขอบพระคุณ</a:t>
            </a:r>
            <a:endParaRPr xmlns:a="http://schemas.openxmlformats.org/drawingml/2006/main" lang="en-US" altLang="ko-KR" sz="2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"/>
            <a:ext cx="6370284" cy="5517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123728" y="82696"/>
            <a:ext cx="445976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บทเรียนวันนี้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6171606" y="11277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1631880" y="82696"/>
            <a:ext cx="983695" cy="648072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67544" y="1124744"/>
            <a:ext cx="8208912" cy="447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อิสอัคไม่ได้ทะเลาะกับคนที่ริบบ่อน้ำของเขาไป</a:t>
            </a:r>
            <a:r xmlns:a="http://schemas.openxmlformats.org/drawingml/2006/main">
              <a:rPr lang="th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xmlns:a="http://schemas.openxmlformats.org/drawingml/2006/main" lang="ko-KR" altLang="en-US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พระเจ้าทรงอวยพรอิสอัค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เราก็ต้องไม่ทะเลาะกับคนอื่นด้วย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เราต้องรักและให้อภัยผู้อื่น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-27384"/>
            <a:ext cx="4053592" cy="56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200"/>
              <a:t>พระเจ้าคือ??</a:t>
            </a:r>
            <a:r xmlns:a="http://schemas.openxmlformats.org/drawingml/2006/main">
              <a:rPr lang="th" altLang="en-US" sz="3200"/>
              <a:t> </a:t>
            </a:r>
            <a:endParaRPr xmlns:a="http://schemas.openxmlformats.org/drawingml/2006/main" lang="ko-KR" altLang="en-US" sz="32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95536" y="1772816"/>
            <a:ext cx="8208912" cy="63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rgbClr val="c00000"/>
                </a:solidFill>
              </a:rPr>
              <a:t>พระเจ้า ….</a:t>
            </a:r>
            <a:endParaRPr xmlns:a="http://schemas.openxmlformats.org/drawingml/2006/main" lang="ko-KR" altLang="en-US" sz="360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44" y="2660719"/>
            <a:ext cx="8208912" cy="283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เขาเกลียดคนที่ทะเลาะกับคนอื่น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>
              <a:defRPr/>
            </a:pPr>
            <a:endParaRPr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เขารักคนที่รักกัน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99380"/>
            <a:ext cx="4053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แบบทดสอบวันนี้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323528" y="1340768"/>
            <a:ext cx="8424936" cy="118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ไอแซคต้องทนทุกข์ทรมานกับช่วงเวลาที่ยากลำบากเพราะอะไร?</a:t>
            </a:r>
            <a:endParaRPr xmlns:a="http://schemas.openxmlformats.org/drawingml/2006/main" lang="en-US" altLang="ko-KR" sz="3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2780928"/>
            <a:ext cx="8424936" cy="51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①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บ้าน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553852"/>
            <a:ext cx="8424936" cy="511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②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เนื้อแกะ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65104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dk1"/>
                </a:solidFill>
              </a:rPr>
              <a:t>๓ </a:t>
            </a:r>
            <a:r xmlns:a="http://schemas.openxmlformats.org/drawingml/2006/main">
              <a:rPr lang="th" altLang="ko-KR" sz="2800">
                <a:solidFill>
                  <a:schemeClr val="dk1"/>
                </a:solidFill>
              </a:rPr>
              <a:t>อืม</a:t>
            </a:r>
            <a:endParaRPr xmlns:a="http://schemas.openxmlformats.org/drawingml/2006/main" lang="en-US" altLang="ko-KR" sz="2800">
              <a:solidFill>
                <a:schemeClr val="dk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5138028"/>
            <a:ext cx="8712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④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ครอบครัว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4365104"/>
            <a:ext cx="8712968" cy="51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en-US" sz="2800">
                <a:solidFill>
                  <a:srgbClr val="ff0000"/>
                </a:solidFill>
              </a:rPr>
              <a:t>๓ </a:t>
            </a:r>
            <a:r xmlns:a="http://schemas.openxmlformats.org/drawingml/2006/main">
              <a:rPr lang="th" altLang="ko-KR" sz="2800">
                <a:solidFill>
                  <a:srgbClr val="ff0000"/>
                </a:solidFill>
              </a:rPr>
              <a:t>อืม</a:t>
            </a:r>
            <a:endParaRPr xmlns:a="http://schemas.openxmlformats.org/drawingml/2006/main" lang="ko-KR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คำคมวันนี้</a:t>
            </a:r>
            <a:endParaRPr xmlns:a="http://schemas.openxmlformats.org/drawingml/2006/main" lang="en-US" altLang="ko-KR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412776"/>
            <a:ext cx="8208912" cy="33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bg1">
                    <a:lumMod val="50000"/>
                  </a:schemeClr>
                </a:solidFill>
              </a:rPr>
              <a:t>เขาย้ายจากที่นั่นไปขุดบ่อน้ำอีกบ่อหนึ่งโดยไม่มีใครโต้แย้งเรื่องบ่อนั้น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bg1">
                    <a:lumMod val="50000"/>
                  </a:schemeClr>
                </a:solidFill>
              </a:rPr>
              <a:t>เขาตั้งชื่อมันว่าเรโหโบท โดยกล่าวว่า "บัดนี้พระเจ้าได้ประทานห้องให้เราแล้ว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bg1">
                    <a:lumMod val="50000"/>
                  </a:schemeClr>
                </a:solidFill>
              </a:rPr>
              <a:t>และเราจะเจริญรุ่งเรืองในแผ่นดิน”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4922004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ปฐมกาล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26:</a:t>
            </a:r>
            <a:r xmlns:a="http://schemas.openxmlformats.org/drawingml/2006/main">
              <a:rPr lang="th" alt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 xmlns:a="http://schemas.openxmlformats.org/drawingml/2006/main">
              <a:rPr lang="th" altLang="ko-KR" sz="2800">
                <a:solidFill>
                  <a:schemeClr val="tx1">
                    <a:lumMod val="65000"/>
                    <a:lumOff val="35000"/>
                  </a:schemeClr>
                </a:solidFill>
              </a:rPr>
              <a:t>22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412776"/>
            <a:ext cx="295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หมายเลข 10</a:t>
            </a:r>
            <a:r xmlns:a="http://schemas.openxmlformats.org/drawingml/2006/main">
              <a:rPr lang="t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ที่</a:t>
            </a:r>
            <a:r xmlns:a="http://schemas.openxmlformats.org/drawingml/2006/main">
              <a:rPr lang="t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คำ</a:t>
            </a:r>
            <a:r xmlns:a="http://schemas.openxmlformats.org/drawingml/2006/main">
              <a:rPr lang="t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ของ</a:t>
            </a:r>
            <a:r xmlns:a="http://schemas.openxmlformats.org/drawingml/2006/main">
              <a:rPr lang="th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 xmlns:a="http://schemas.openxmlformats.org/drawingml/2006/main">
              <a:rPr lang="th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พระเจ้า</a:t>
            </a:r>
            <a:endParaRPr xmlns:a="http://schemas.openxmlformats.org/drawingml/2006/main"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-15730" y="23842"/>
            <a:ext cx="9239373" cy="1075197"/>
            <a:chOff x="13147" y="44624"/>
            <a:chExt cx="9311381" cy="1075197"/>
          </a:xfrm>
        </p:grpSpPr>
        <p:pic>
          <p:nvPicPr>
            <p:cNvPr id="1028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2"/>
            <a:srcRect b="32580"/>
            <a:stretch>
              <a:fillRect/>
            </a:stretch>
          </p:blipFill>
          <p:spPr>
            <a:xfrm>
              <a:off x="13147" y="44624"/>
              <a:ext cx="6935117" cy="1075197"/>
            </a:xfrm>
            <a:prstGeom prst="rect">
              <a:avLst/>
            </a:prstGeom>
            <a:noFill/>
          </p:spPr>
        </p:pic>
        <p:pic>
          <p:nvPicPr>
            <p:cNvPr id="9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r="66060" b="32600"/>
            <a:stretch>
              <a:fillRect/>
            </a:stretch>
          </p:blipFill>
          <p:spPr>
            <a:xfrm>
              <a:off x="6970696" y="44819"/>
              <a:ext cx="2353832" cy="1075002"/>
            </a:xfrm>
            <a:prstGeom prst="rect">
              <a:avLst/>
            </a:prstGeom>
            <a:noFill/>
          </p:spPr>
        </p:pic>
      </p:grpSp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5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029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7027" y="3665185"/>
            <a:ext cx="2592288" cy="2592288"/>
          </a:xfrm>
          <a:prstGeom prst="rect">
            <a:avLst/>
          </a:prstGeom>
          <a:noFill/>
        </p:spPr>
      </p:pic>
      <p:pic>
        <p:nvPicPr>
          <p:cNvPr id="16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t="65930"/>
          <a:stretch>
            <a:fillRect/>
          </a:stretch>
        </p:blipFill>
        <p:spPr>
          <a:xfrm>
            <a:off x="715311" y="5381842"/>
            <a:ext cx="2594003" cy="86859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-7186" y="1916832"/>
            <a:ext cx="3931114" cy="2291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/>
              <a:t>เอซาวขายสิทธิบุตรหัวปี</a:t>
            </a:r>
            <a:endParaRPr xmlns:a="http://schemas.openxmlformats.org/drawingml/2006/main" lang="en-US" altLang="ko-KR" sz="3600"/>
          </a:p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3600"/>
              <a:t>สำหรับสตูว์แดงหนึ่งชาม</a:t>
            </a:r>
            <a:endParaRPr xmlns:a="http://schemas.openxmlformats.org/drawingml/2006/main" lang="en-US" altLang="ko-KR" sz="3600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144000" cy="109903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350" y="6309321"/>
            <a:ext cx="9144000" cy="55874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773016" y="1847288"/>
            <a:ext cx="5364088" cy="402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ccel="33333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k\bacdk1.png"/>
          <p:cNvPicPr>
            <a:picLocks noChangeAspect="1" noChangeArrowheads="1"/>
          </p:cNvPicPr>
          <p:nvPr/>
        </p:nvPicPr>
        <p:blipFill rotWithShape="1">
          <a:blip r:embed="rId2"/>
          <a:srcRect r="57830" b="32580"/>
          <a:stretch>
            <a:fillRect/>
          </a:stretch>
        </p:blipFill>
        <p:spPr>
          <a:xfrm>
            <a:off x="-15729" y="23843"/>
            <a:ext cx="2571505" cy="884878"/>
          </a:xfrm>
          <a:prstGeom prst="rect">
            <a:avLst/>
          </a:prstGeom>
          <a:noFill/>
        </p:spPr>
      </p:pic>
      <p:grpSp>
        <p:nvGrpSpPr>
          <p:cNvPr id="11" name="그룹 10"/>
          <p:cNvGrpSpPr/>
          <p:nvPr/>
        </p:nvGrpSpPr>
        <p:grpSpPr>
          <a:xfrm rot="0">
            <a:off x="-26121" y="6271591"/>
            <a:ext cx="9239373" cy="536826"/>
            <a:chOff x="13147" y="1102889"/>
            <a:chExt cx="9311381" cy="536826"/>
          </a:xfrm>
        </p:grpSpPr>
        <p:pic>
          <p:nvPicPr>
            <p:cNvPr id="12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3"/>
            <a:srcRect t="66350"/>
            <a:stretch>
              <a:fillRect/>
            </a:stretch>
          </p:blipFill>
          <p:spPr>
            <a:xfrm>
              <a:off x="13147" y="1102889"/>
              <a:ext cx="6935117" cy="536632"/>
            </a:xfrm>
            <a:prstGeom prst="rect">
              <a:avLst/>
            </a:prstGeom>
            <a:noFill/>
          </p:spPr>
        </p:pic>
        <p:pic>
          <p:nvPicPr>
            <p:cNvPr id="13" name="Picture 4" descr="D:\bk\bacdk1.png"/>
            <p:cNvPicPr>
              <a:picLocks noChangeAspect="1" noChangeArrowheads="1"/>
            </p:cNvPicPr>
            <p:nvPr/>
          </p:nvPicPr>
          <p:blipFill rotWithShape="1">
            <a:blip r:embed="rId4"/>
            <a:srcRect t="66340" r="66060"/>
            <a:stretch>
              <a:fillRect/>
            </a:stretch>
          </p:blipFill>
          <p:spPr>
            <a:xfrm>
              <a:off x="6970696" y="1102889"/>
              <a:ext cx="2353832" cy="536826"/>
            </a:xfrm>
            <a:prstGeom prst="rect">
              <a:avLst/>
            </a:prstGeom>
            <a:noFill/>
          </p:spPr>
        </p:pic>
      </p:grpSp>
      <p:pic>
        <p:nvPicPr>
          <p:cNvPr id="18" name="Picture 4" descr="D:\bk\bacdk1.png"/>
          <p:cNvPicPr>
            <a:picLocks noChangeAspect="1" noChangeArrowheads="1"/>
          </p:cNvPicPr>
          <p:nvPr/>
        </p:nvPicPr>
        <p:blipFill rotWithShape="1">
          <a:blip r:embed="rId5"/>
          <a:srcRect l="58440" b="32580"/>
          <a:stretch>
            <a:fillRect/>
          </a:stretch>
        </p:blipFill>
        <p:spPr>
          <a:xfrm>
            <a:off x="6609368" y="23843"/>
            <a:ext cx="2534632" cy="88487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529898" y="82696"/>
            <a:ext cx="4053592" cy="69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ctr">
              <a:defRPr/>
            </a:pPr>
            <a:r xmlns:a="http://schemas.openxmlformats.org/drawingml/2006/main">
              <a:rPr lang="th" altLang="ko-KR" sz="4000">
                <a:solidFill>
                  <a:srgbClr val="ff0000"/>
                </a:solidFill>
              </a:rPr>
              <a:t>คำวันนี้</a:t>
            </a:r>
            <a:endParaRPr xmlns:a="http://schemas.openxmlformats.org/drawingml/2006/main" lang="ko-KR" altLang="en-US" sz="4000">
              <a:solidFill>
                <a:srgbClr val="ff0000"/>
              </a:solidFill>
            </a:endParaRPr>
          </a:p>
        </p:txBody>
      </p:sp>
      <p:pic>
        <p:nvPicPr>
          <p:cNvPr id="21" name="Picture 5" descr="D:\bk\bklogo2_1-1.png"/>
          <p:cNvPicPr>
            <a:picLocks noChangeAspect="1" noChangeArrowheads="1"/>
          </p:cNvPicPr>
          <p:nvPr/>
        </p:nvPicPr>
        <p:blipFill rotWithShape="1">
          <a:blip r:embed="rId6"/>
          <a:srcRect b="31910"/>
          <a:stretch>
            <a:fillRect/>
          </a:stretch>
        </p:blipFill>
        <p:spPr>
          <a:xfrm>
            <a:off x="5796136" y="82696"/>
            <a:ext cx="951738" cy="648072"/>
          </a:xfrm>
          <a:prstGeom prst="rect">
            <a:avLst/>
          </a:prstGeom>
          <a:noFill/>
        </p:spPr>
      </p:pic>
      <p:pic>
        <p:nvPicPr>
          <p:cNvPr id="22" name="Picture 5" descr="D:\bk\bklogo2_1-1.png"/>
          <p:cNvPicPr>
            <a:picLocks noChangeAspect="1" noChangeArrowheads="1"/>
          </p:cNvPicPr>
          <p:nvPr/>
        </p:nvPicPr>
        <p:blipFill rotWithShape="1">
          <a:blip r:embed="rId7"/>
          <a:srcRect b="31910"/>
          <a:stretch>
            <a:fillRect/>
          </a:stretch>
        </p:blipFill>
        <p:spPr>
          <a:xfrm flipH="1">
            <a:off x="2364169" y="112603"/>
            <a:ext cx="983695" cy="648072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539552" y="1844824"/>
            <a:ext cx="8243142" cy="338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bg1">
                    <a:lumMod val="50000"/>
                  </a:schemeClr>
                </a:solidFill>
              </a:rPr>
              <a:t>ยาโคบจึงมอบขนมปังและซุปถั่วเลนทิลให้เอซาว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bg1">
                    <a:lumMod val="50000"/>
                  </a:schemeClr>
                </a:solidFill>
              </a:rPr>
              <a:t>เขากินและดื่มแล้วลุกขึ้นและจากไป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bg1">
                    <a:lumMod val="50000"/>
                  </a:schemeClr>
                </a:solidFill>
              </a:rPr>
              <a:t>เอซาวจึงดูหมิ่นสิทธิบุตรหัวปีของเขา</a:t>
            </a:r>
            <a:endParaRPr xmlns:a="http://schemas.openxmlformats.org/drawingml/2006/main" lang="en-US" altLang="ko-KR" sz="3600">
              <a:solidFill>
                <a:schemeClr val="bg1">
                  <a:lumMod val="50000"/>
                </a:schemeClr>
              </a:solidFill>
            </a:endParaRPr>
          </a:p>
          <a:p>
            <a:pPr xmlns:a="http://schemas.openxmlformats.org/drawingml/2006/main" lvl="0">
              <a:defRPr/>
            </a:pPr>
            <a:r xmlns:a="http://schemas.openxmlformats.org/drawingml/2006/main">
              <a:rPr lang="th" altLang="ko-KR" sz="3600">
                <a:solidFill>
                  <a:schemeClr val="bg1">
                    <a:lumMod val="50000"/>
                  </a:schemeClr>
                </a:solidFill>
              </a:rPr>
              <a:t>                                                                 </a:t>
            </a:r>
            <a:endParaRPr xmlns:a="http://schemas.openxmlformats.org/drawingml/2006/main" lang="ko-KR" alt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0037" y="5513116"/>
            <a:ext cx="38506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xmlns:a="http://schemas.openxmlformats.org/drawingml/2006/main" algn="r">
              <a:defRPr/>
            </a:pPr>
            <a:r xmlns:a="http://schemas.openxmlformats.org/drawingml/2006/main">
              <a:rPr lang="th" altLang="ko-KR" sz="2800">
                <a:solidFill>
                  <a:schemeClr val="bg1">
                    <a:lumMod val="50000"/>
                  </a:schemeClr>
                </a:solidFill>
              </a:rPr>
              <a:t>ปฐมกาล 25:34</a:t>
            </a:r>
            <a:endParaRPr xmlns:a="http://schemas.openxmlformats.org/drawingml/2006/main"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Arial"/>
        <a:cs typeface="Arial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4947</ep:Words>
  <ep:PresentationFormat>On-screen Show (4:3)</ep:PresentationFormat>
  <ep:Paragraphs>781</ep:Paragraphs>
  <ep:Slides>163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163</vt:i4>
      </vt:variant>
    </vt:vector>
  </ep:HeadingPairs>
  <ep:TitlesOfParts>
    <vt:vector size="168" baseType="lpstr">
      <vt:lpstr>Office 테마</vt:lpstr>
      <vt:lpstr>Office 테마</vt:lpstr>
      <vt:lpstr>Office 테마</vt:lpstr>
      <vt:lpstr>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2014-11-24T05:13:47.000</dcterms:created>
  <dc:creator>leo</dc:creator>
  <cp:lastModifiedBy>user</cp:lastModifiedBy>
  <dcterms:modified xsi:type="dcterms:W3CDTF">2023-09-25T04:45:14.315</dcterms:modified>
  <cp:revision>55</cp:revision>
  <dc:title>PowerPoint 프레젠테이션</dc:title>
  <cp:version>1000.0000.01</cp:version>
</cp:coreProperties>
</file>