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u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bidi/>
            </a:pPr>
            <a:r xmlns:a="http://schemas.openxmlformats.org/drawingml/2006/main">
              <a:rPr lang="ur"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bidi/>
            </a:pPr>
            <a:r xmlns:a="http://schemas.openxmlformats.org/drawingml/2006/main">
              <a:rPr lang="ur"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bidi/>
            </a:pPr>
            <a:r xmlns:a="http://schemas.openxmlformats.org/drawingml/2006/main">
              <a:rPr lang="ur"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bidi/>
            </a:pPr>
            <a:r xmlns:a="http://schemas.openxmlformats.org/drawingml/2006/main">
              <a:rPr lang="ur"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ur" altLang="ko-KR" b="1">
                <a:solidFill>
                  <a:schemeClr val="tx1">
                    <a:lumMod val="50000"/>
                    <a:lumOff val="50000"/>
                  </a:schemeClr>
                </a:solidFill>
              </a:rPr>
              <a:t>نمبر 1</a:t>
            </a:r>
            <a:r xmlns:a="http://schemas.openxmlformats.org/drawingml/2006/main">
              <a:rPr lang="ur" altLang="en-US" b="1">
                <a:solidFill>
                  <a:schemeClr val="tx1">
                    <a:lumMod val="50000"/>
                    <a:lumOff val="50000"/>
                  </a:schemeClr>
                </a:solidFill>
              </a:rPr>
              <a:t> </a:t>
            </a:r>
            <a:r xmlns:a="http://schemas.openxmlformats.org/drawingml/2006/main">
              <a:rPr lang="ur" altLang="ko-KR" b="1">
                <a:solidFill>
                  <a:schemeClr val="tx1">
                    <a:lumMod val="50000"/>
                    <a:lumOff val="50000"/>
                  </a:schemeClr>
                </a:solidFill>
              </a:rPr>
              <a:t>دی</a:t>
            </a:r>
            <a:r xmlns:a="http://schemas.openxmlformats.org/drawingml/2006/main">
              <a:rPr lang="ur" altLang="en-US" b="1">
                <a:solidFill>
                  <a:schemeClr val="tx1">
                    <a:lumMod val="50000"/>
                    <a:lumOff val="50000"/>
                  </a:schemeClr>
                </a:solidFill>
              </a:rPr>
              <a:t> </a:t>
            </a:r>
            <a:r xmlns:a="http://schemas.openxmlformats.org/drawingml/2006/main">
              <a:rPr lang="ur" altLang="ko-KR" b="1">
                <a:solidFill>
                  <a:schemeClr val="tx1">
                    <a:lumMod val="50000"/>
                    <a:lumOff val="50000"/>
                  </a:schemeClr>
                </a:solidFill>
              </a:rPr>
              <a:t>کلام</a:t>
            </a:r>
            <a:r xmlns:a="http://schemas.openxmlformats.org/drawingml/2006/main">
              <a:rPr lang="ur" altLang="en-US" b="1">
                <a:solidFill>
                  <a:schemeClr val="tx1">
                    <a:lumMod val="50000"/>
                    <a:lumOff val="50000"/>
                  </a:schemeClr>
                </a:solidFill>
              </a:rPr>
              <a:t> </a:t>
            </a:r>
            <a:r xmlns:a="http://schemas.openxmlformats.org/drawingml/2006/main">
              <a:rPr lang="ur" altLang="ko-KR" b="1">
                <a:solidFill>
                  <a:schemeClr val="tx1">
                    <a:lumMod val="50000"/>
                    <a:lumOff val="50000"/>
                  </a:schemeClr>
                </a:solidFill>
              </a:rPr>
              <a:t>کی</a:t>
            </a:r>
            <a:r xmlns:a="http://schemas.openxmlformats.org/drawingml/2006/main">
              <a:rPr lang="ur" altLang="en-US" b="1">
                <a:solidFill>
                  <a:schemeClr val="tx1">
                    <a:lumMod val="50000"/>
                    <a:lumOff val="50000"/>
                  </a:schemeClr>
                </a:solidFill>
              </a:rPr>
              <a:t> </a:t>
            </a:r>
            <a:r xmlns:a="http://schemas.openxmlformats.org/drawingml/2006/main">
              <a:rPr lang="ur" altLang="ko-KR" b="1">
                <a:solidFill>
                  <a:schemeClr val="tx1">
                    <a:lumMod val="50000"/>
                    <a:lumOff val="50000"/>
                  </a:schemeClr>
                </a:solidFill>
              </a:rPr>
              <a:t>خدا</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bidi/>
            </a:pPr>
            <a:r xmlns:a="http://schemas.openxmlformats.org/drawingml/2006/main">
              <a:rPr lang="ur" altLang="ko-KR" sz="4400"/>
              <a:t>خدا</a:t>
            </a:r>
          </a:p>
          <a:p>
            <a:pPr xmlns:a="http://schemas.openxmlformats.org/drawingml/2006/main" algn="ctr">
              <a:bidi/>
            </a:pPr>
            <a:r xmlns:a="http://schemas.openxmlformats.org/drawingml/2006/main">
              <a:rPr lang="ur" altLang="ko-KR" sz="4400"/>
              <a:t>بنایا</a:t>
            </a:r>
          </a:p>
          <a:p>
            <a:pPr xmlns:a="http://schemas.openxmlformats.org/drawingml/2006/main" algn="ctr">
              <a:bidi/>
            </a:pPr>
            <a:r xmlns:a="http://schemas.openxmlformats.org/drawingml/2006/main">
              <a:rPr lang="ur" altLang="ko-KR" sz="4400"/>
              <a:t>دنیا</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bidi/>
            </a:pPr>
            <a:r xmlns:a="http://schemas.openxmlformats.org/drawingml/2006/main">
              <a:rPr lang="ur" altLang="ko-KR" sz="4000">
                <a:solidFill>
                  <a:srgbClr val="FF0000"/>
                </a:solidFill>
              </a:rPr>
              <a:t>آج کا</a:t>
            </a:r>
            <a:r xmlns:a="http://schemas.openxmlformats.org/drawingml/2006/main">
              <a:rPr lang="ur" altLang="en-US" sz="4000">
                <a:solidFill>
                  <a:srgbClr val="FF0000"/>
                </a:solidFill>
              </a:rPr>
              <a:t> </a:t>
            </a:r>
            <a:r xmlns:a="http://schemas.openxmlformats.org/drawingml/2006/main">
              <a:rPr lang="ur" altLang="ko-KR" sz="4000">
                <a:solidFill>
                  <a:srgbClr val="FF0000"/>
                </a:solidFill>
              </a:rPr>
              <a:t>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ur" altLang="ko-KR" sz="3600">
                <a:solidFill>
                  <a:schemeClr val="tx1">
                    <a:lumMod val="65000"/>
                    <a:lumOff val="35000"/>
                  </a:schemeClr>
                </a:solidFill>
              </a:rPr>
              <a:t>ابتدا میں خدا نے پیدا کیا۔</a:t>
            </a:r>
          </a:p>
          <a:p>
            <a:r xmlns:a="http://schemas.openxmlformats.org/drawingml/2006/main">
              <a:rPr lang="ur" altLang="ko-KR" sz="3600">
                <a:solidFill>
                  <a:schemeClr val="tx1">
                    <a:lumMod val="65000"/>
                    <a:lumOff val="35000"/>
                  </a:schemeClr>
                </a:solidFill>
              </a:rPr>
              <a:t>آسمان اور زمین.</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bidi/>
            </a:pPr>
            <a:r xmlns:a="http://schemas.openxmlformats.org/drawingml/2006/main">
              <a:rPr lang="ur" altLang="ko-KR" sz="2800">
                <a:solidFill>
                  <a:schemeClr val="tx1">
                    <a:lumMod val="65000"/>
                    <a:lumOff val="35000"/>
                  </a:schemeClr>
                </a:solidFill>
              </a:rPr>
              <a:t>پیدائش 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اسحاق کی بیوی، ربقہ نے جڑواں بچوں کو جنم دیا۔ پہلے بیٹے کا نام عیسو اور دوسرے کا نام یعقوب تھا۔</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عیسو کو شکار پسند تھا۔ لہذا، وہ بیرونی سرگرمیوں سے محبت کرتا تھا. لیکن، جیکب ایک خاموش آدمی تھا، گھر میں رہتا تھا۔</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ایک دن، جب یعقوب کچھ سٹو پکا رہا تھا، عیسو شکار کے بعد بھوکا گھر واپس آیا۔</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bidi/>
            </a:pPr>
            <a:r xmlns:a="http://schemas.openxmlformats.org/drawingml/2006/main">
              <a:rPr lang="ur" altLang="ko-KR" sz="2400">
                <a:solidFill>
                  <a:schemeClr val="tx1">
                    <a:lumMod val="65000"/>
                    <a:lumOff val="35000"/>
                  </a:schemeClr>
                </a:solidFill>
              </a:rPr>
              <a:t>"مجھے کچھ سٹو دو!"، "پہلے مجھے اپنا پیدائشی حق بیچ دو۔ پھر میں تمہیں کچھ دوں گا۔" عیسو اتنا بھوکا تھا کہ اس نے اپنا پیدائشی حق سرخ سٹو کے ایک پیالے میں بیچ دیا۔</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bidi/>
            </a:pPr>
            <a:r xmlns:a="http://schemas.openxmlformats.org/drawingml/2006/main">
              <a:rPr lang="ur" altLang="ko-KR" sz="2600">
                <a:solidFill>
                  <a:schemeClr val="tx1">
                    <a:lumMod val="65000"/>
                    <a:lumOff val="35000"/>
                  </a:schemeClr>
                </a:solidFill>
              </a:rPr>
              <a:t>آخرکار، یعقوب نے اپنے باپ کو نعمت حاصل کرنے کے لیے دھوکہ دیا۔ آخر کار اس نے برکت حاصل کی۔ یہ سب چیزیں خدا کے حکم سے ہوئیں۔</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3600">
                <a:solidFill>
                  <a:srgbClr val="ff0000"/>
                </a:solidFill>
              </a:rPr>
              <a:t>آج کا سبق</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3600">
                <a:solidFill>
                  <a:schemeClr val="tx1">
                    <a:lumMod val="65000"/>
                    <a:lumOff val="35000"/>
                  </a:schemeClr>
                </a:solidFill>
              </a:rPr>
              <a:t>عیسو کا خیال تھا کہ بھوک کے مسئلے کو حل کرنا روحانی برکت حاصل کرنے سے زیادہ اہم ہے۔</a:t>
            </a:r>
            <a:r xmlns:a="http://schemas.openxmlformats.org/drawingml/2006/main">
              <a:rPr lang="ur"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bidi/>
            </a:pPr>
            <a:r xmlns:a="http://schemas.openxmlformats.org/drawingml/2006/main">
              <a:rPr lang="ur" altLang="ko-KR" sz="3600">
                <a:solidFill>
                  <a:schemeClr val="tx1">
                    <a:lumMod val="65000"/>
                    <a:lumOff val="35000"/>
                  </a:schemeClr>
                </a:solidFill>
              </a:rPr>
              <a:t>آخر میں،</a:t>
            </a:r>
            <a:r xmlns:a="http://schemas.openxmlformats.org/drawingml/2006/main">
              <a:rPr lang="ur" altLang="en-US" sz="3600">
                <a:solidFill>
                  <a:schemeClr val="tx1">
                    <a:lumMod val="65000"/>
                    <a:lumOff val="35000"/>
                  </a:schemeClr>
                </a:solidFill>
              </a:rPr>
              <a:t> </a:t>
            </a:r>
            <a:r xmlns:a="http://schemas.openxmlformats.org/drawingml/2006/main">
              <a:rPr lang="ur" altLang="ko-KR" sz="3600">
                <a:solidFill>
                  <a:schemeClr val="tx1">
                    <a:lumMod val="65000"/>
                    <a:lumOff val="35000"/>
                  </a:schemeClr>
                </a:solidFill>
              </a:rPr>
              <a:t>جیکب</a:t>
            </a:r>
            <a:r xmlns:a="http://schemas.openxmlformats.org/drawingml/2006/main">
              <a:rPr lang="ur" altLang="en-US" sz="3600">
                <a:solidFill>
                  <a:schemeClr val="tx1">
                    <a:lumMod val="65000"/>
                    <a:lumOff val="35000"/>
                  </a:schemeClr>
                </a:solidFill>
              </a:rPr>
              <a:t> </a:t>
            </a:r>
            <a:r xmlns:a="http://schemas.openxmlformats.org/drawingml/2006/main">
              <a:rPr lang="ur" altLang="ko-KR" sz="3600">
                <a:solidFill>
                  <a:schemeClr val="tx1">
                    <a:lumMod val="65000"/>
                    <a:lumOff val="35000"/>
                  </a:schemeClr>
                </a:solidFill>
              </a:rPr>
              <a:t>بن گیا</a:t>
            </a:r>
            <a:r xmlns:a="http://schemas.openxmlformats.org/drawingml/2006/main">
              <a:rPr lang="ur" altLang="en-US" sz="3600">
                <a:solidFill>
                  <a:schemeClr val="tx1">
                    <a:lumMod val="65000"/>
                    <a:lumOff val="35000"/>
                  </a:schemeClr>
                </a:solidFill>
              </a:rPr>
              <a:t> </a:t>
            </a:r>
            <a:r xmlns:a="http://schemas.openxmlformats.org/drawingml/2006/main">
              <a:rPr lang="ur" altLang="ko-KR" sz="3600">
                <a:solidFill>
                  <a:schemeClr val="tx1">
                    <a:lumMod val="65000"/>
                    <a:lumOff val="35000"/>
                  </a:schemeClr>
                </a:solidFill>
              </a:rPr>
              <a:t>دی</a:t>
            </a:r>
            <a:r xmlns:a="http://schemas.openxmlformats.org/drawingml/2006/main">
              <a:rPr lang="ur" altLang="en-US" sz="3600">
                <a:solidFill>
                  <a:schemeClr val="tx1">
                    <a:lumMod val="65000"/>
                    <a:lumOff val="35000"/>
                  </a:schemeClr>
                </a:solidFill>
              </a:rPr>
              <a:t> </a:t>
            </a:r>
            <a:r xmlns:a="http://schemas.openxmlformats.org/drawingml/2006/main">
              <a:rPr lang="ur" altLang="ko-KR" sz="3600">
                <a:solidFill>
                  <a:schemeClr val="tx1">
                    <a:lumMod val="65000"/>
                    <a:lumOff val="35000"/>
                  </a:schemeClr>
                </a:solidFill>
              </a:rPr>
              <a:t>بنی اسرائیل کے آباؤ اجداد۔</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bidi/>
            </a:pPr>
            <a:r xmlns:a="http://schemas.openxmlformats.org/drawingml/2006/main">
              <a:rPr lang="ur" altLang="ko-KR" sz="3600">
                <a:solidFill>
                  <a:schemeClr val="tx1">
                    <a:lumMod val="65000"/>
                    <a:lumOff val="35000"/>
                  </a:schemeClr>
                </a:solidFill>
              </a:rPr>
              <a:t>آپ کو زیادہ اہم کیا لگتا ہے؟</a:t>
            </a:r>
            <a:endParaRPr xmlns:a="http://schemas.openxmlformats.org/drawingml/2006/main" lang="en-US" altLang="ko-KR" sz="3600">
              <a:solidFill>
                <a:schemeClr val="tx1">
                  <a:lumMod val="65000"/>
                  <a:lumOff val="35000"/>
                </a:schemeClr>
              </a:solidFill>
            </a:endParaRPr>
          </a:p>
          <a:p>
            <a:pPr xmlns:a="http://schemas.openxmlformats.org/drawingml/2006/main" algn="ctr">
              <a:defRPr/>
              <a:bidi/>
            </a:pPr>
            <a:r xmlns:a="http://schemas.openxmlformats.org/drawingml/2006/main">
              <a:rPr lang="ur" altLang="ko-KR" sz="3600">
                <a:solidFill>
                  <a:schemeClr val="tx1">
                    <a:lumMod val="65000"/>
                    <a:lumOff val="35000"/>
                  </a:schemeClr>
                </a:solidFill>
              </a:rPr>
              <a:t>خدا کی اولاد ہونے کی نعمت کسی چیز کا نعم البدل نہیں ہو سکتی۔</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3200"/>
              <a:t>خدا ہے؟</a:t>
            </a:r>
            <a:r xmlns:a="http://schemas.openxmlformats.org/drawingml/2006/main">
              <a:rPr lang="u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rgbClr val="c00000"/>
                </a:solidFill>
              </a:rPr>
              <a:t>خدا</a:t>
            </a:r>
            <a:r xmlns:a="http://schemas.openxmlformats.org/drawingml/2006/main">
              <a:rPr lang="ur" altLang="en-US" sz="3600">
                <a:solidFill>
                  <a:srgbClr val="c00000"/>
                </a:solidFill>
              </a:rPr>
              <a:t> </a:t>
            </a:r>
            <a:r xmlns:a="http://schemas.openxmlformats.org/drawingml/2006/main">
              <a:rPr lang="ur" altLang="ko-KR" sz="3600">
                <a:solidFill>
                  <a:srgbClr val="c00000"/>
                </a:solidFill>
              </a:rPr>
              <a:t>ہے</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tx1">
                    <a:lumMod val="65000"/>
                    <a:lumOff val="35000"/>
                  </a:schemeClr>
                </a:solidFill>
              </a:rPr>
              <a:t>خدا انسانوں کی غلطی اور جھوٹ کے باوجود اپنی مرضی پوری کر رہا ہے۔</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a:t>
            </a:r>
            <a:r xmlns:a="http://schemas.openxmlformats.org/drawingml/2006/main">
              <a:rPr lang="ur" altLang="en-US" sz="4000">
                <a:solidFill>
                  <a:srgbClr val="ff0000"/>
                </a:solidFill>
              </a:rPr>
              <a:t> </a:t>
            </a:r>
            <a:r xmlns:a="http://schemas.openxmlformats.org/drawingml/2006/main">
              <a:rPr lang="ur" altLang="ko-KR" sz="4000">
                <a:solidFill>
                  <a:srgbClr val="ff0000"/>
                </a:solidFill>
              </a:rPr>
              <a:t>کوئز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tx1">
                    <a:lumMod val="65000"/>
                    <a:lumOff val="35000"/>
                  </a:schemeClr>
                </a:solidFill>
              </a:rPr>
              <a:t>عیسو نے اپنا پیدائشی حق کس لیے بیچا؟</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① </a:t>
            </a:r>
            <a:r xmlns:a="http://schemas.openxmlformats.org/drawingml/2006/main">
              <a:rPr lang="ur" altLang="ko-KR" sz="2800">
                <a:solidFill>
                  <a:schemeClr val="tx1">
                    <a:lumMod val="65000"/>
                    <a:lumOff val="35000"/>
                  </a:schemeClr>
                </a:solidFill>
              </a:rPr>
              <a:t>نوڈل</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② </a:t>
            </a:r>
            <a:r xmlns:a="http://schemas.openxmlformats.org/drawingml/2006/main">
              <a:rPr lang="ur" altLang="ko-KR" sz="2800">
                <a:solidFill>
                  <a:schemeClr val="tx1">
                    <a:lumMod val="65000"/>
                    <a:lumOff val="35000"/>
                  </a:schemeClr>
                </a:solidFill>
              </a:rPr>
              <a:t>روٹی</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③ </a:t>
            </a:r>
            <a:r xmlns:a="http://schemas.openxmlformats.org/drawingml/2006/main">
              <a:rPr lang="ur" altLang="ko-KR" sz="2800">
                <a:solidFill>
                  <a:schemeClr val="tx1">
                    <a:lumMod val="65000"/>
                    <a:lumOff val="35000"/>
                  </a:schemeClr>
                </a:solidFill>
              </a:rPr>
              <a:t>گوشت</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dk1"/>
                </a:solidFill>
              </a:rPr>
              <a:t>④ </a:t>
            </a:r>
            <a:r xmlns:a="http://schemas.openxmlformats.org/drawingml/2006/main">
              <a:rPr lang="ur" altLang="ko-KR" sz="2800">
                <a:solidFill>
                  <a:schemeClr val="dk1"/>
                </a:solidFill>
              </a:rPr>
              <a:t>سرخ سٹو</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rgbClr val="ff0000"/>
                </a:solidFill>
              </a:rPr>
              <a:t>④ </a:t>
            </a:r>
            <a:r xmlns:a="http://schemas.openxmlformats.org/drawingml/2006/main">
              <a:rPr lang="ur" altLang="ko-KR" sz="2800">
                <a:solidFill>
                  <a:srgbClr val="ff0000"/>
                </a:solidFill>
              </a:rPr>
              <a:t>سرخ سٹو</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a:t>
            </a:r>
            <a:r xmlns:a="http://schemas.openxmlformats.org/drawingml/2006/main">
              <a:rPr lang="ur" altLang="en-US" sz="4000">
                <a:solidFill>
                  <a:srgbClr val="ff0000"/>
                </a:solidFill>
              </a:rPr>
              <a:t> </a:t>
            </a:r>
            <a:r xmlns:a="http://schemas.openxmlformats.org/drawingml/2006/main">
              <a:rPr lang="ur" altLang="ko-KR" sz="4000">
                <a:solidFill>
                  <a:srgbClr val="ff0000"/>
                </a:solidFill>
              </a:rPr>
              <a:t>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bg1">
                    <a:lumMod val="50000"/>
                  </a:schemeClr>
                </a:solidFill>
              </a:rPr>
              <a:t>تب یعقوب نے عیسو کو کچھ روٹی اور کچھ دال کا سٹو دیا۔</a:t>
            </a:r>
            <a:endParaRPr xmlns:a="http://schemas.openxmlformats.org/drawingml/2006/main" lang="en-US" altLang="ko-KR" sz="3600">
              <a:solidFill>
                <a:schemeClr val="bg1">
                  <a:lumMod val="50000"/>
                </a:schemeClr>
              </a:solidFill>
            </a:endParaRPr>
          </a:p>
          <a:p>
            <a:pPr xmlns:a="http://schemas.openxmlformats.org/drawingml/2006/main" lvl="0">
              <a:defRPr/>
              <a:bidi/>
            </a:pPr>
            <a:r xmlns:a="http://schemas.openxmlformats.org/drawingml/2006/main">
              <a:rPr lang="ur" altLang="ko-KR" sz="3600">
                <a:solidFill>
                  <a:schemeClr val="bg1">
                    <a:lumMod val="50000"/>
                  </a:schemeClr>
                </a:solidFill>
              </a:rPr>
              <a:t>اس نے کھایا پیا اور پھر اٹھ کر چلا گیا۔</a:t>
            </a:r>
            <a:endParaRPr xmlns:a="http://schemas.openxmlformats.org/drawingml/2006/main" lang="en-US" altLang="ko-KR" sz="3600">
              <a:solidFill>
                <a:schemeClr val="bg1">
                  <a:lumMod val="50000"/>
                </a:schemeClr>
              </a:solidFill>
            </a:endParaRPr>
          </a:p>
          <a:p>
            <a:pPr xmlns:a="http://schemas.openxmlformats.org/drawingml/2006/main" lvl="0">
              <a:defRPr/>
              <a:bidi/>
            </a:pPr>
            <a:r xmlns:a="http://schemas.openxmlformats.org/drawingml/2006/main">
              <a:rPr lang="ur" altLang="ko-KR" sz="3600">
                <a:solidFill>
                  <a:schemeClr val="bg1">
                    <a:lumMod val="50000"/>
                  </a:schemeClr>
                </a:solidFill>
              </a:rPr>
              <a:t>لہذا، عیسو نے اپنے پیدائشی حق کو حقیر سمجھا۔</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bidi/>
            </a:pPr>
            <a:r xmlns:a="http://schemas.openxmlformats.org/drawingml/2006/main">
              <a:rPr lang="ur" altLang="ko-KR" sz="2800">
                <a:solidFill>
                  <a:schemeClr val="tx1">
                    <a:lumMod val="65000"/>
                    <a:lumOff val="35000"/>
                  </a:schemeClr>
                </a:solidFill>
              </a:rPr>
              <a:t>پیدائش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bidi/>
            </a:pPr>
            <a:r xmlns:a="http://schemas.openxmlformats.org/drawingml/2006/main">
              <a:rPr lang="ur" altLang="ko-KR" b="1">
                <a:solidFill>
                  <a:schemeClr val="tx1">
                    <a:lumMod val="50000"/>
                    <a:lumOff val="50000"/>
                  </a:schemeClr>
                </a:solidFill>
              </a:rPr>
              <a:t>نمبر 11 خدا کا کلام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400"/>
              <a:t>یعقوب کا خواب</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b="1">
                <a:solidFill>
                  <a:schemeClr val="tx1">
                    <a:lumMod val="50000"/>
                    <a:lumOff val="50000"/>
                  </a:schemeClr>
                </a:solidFill>
              </a:rPr>
              <a:t>بائبل کڈز نمبر 2 خدا کا کلام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t>انہوں نے منع کیا ہوا پھل کھایا</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t>اس نے ایک خواب دیکھا جس میں اس نے دیکھا کہ زمین پر ایک سیڑھی ہے جس کی چوٹی آسمان کی طرف ہے اور خدا کے فرشتے اس پر چڑھتے اور اتر رہے ہیں۔</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bidi/>
            </a:pPr>
            <a:r xmlns:a="http://schemas.openxmlformats.org/drawingml/2006/main">
              <a:rPr lang="ur" altLang="ko-KR" sz="2800">
                <a:solidFill>
                  <a:schemeClr val="tx1">
                    <a:lumMod val="65000"/>
                    <a:lumOff val="35000"/>
                  </a:schemeClr>
                </a:solidFill>
              </a:rPr>
              <a:t>پیدائش</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28:</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یعقوب نے اپنے بھائی کو جھوٹ سے دھوکہ دیا۔ اسے مارے جانے کا ڈر تھا۔ چنانچہ وہ گھر سے بھاگ کر حران میں اپنے چچا کے پاس چلا گیا۔</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رات کو وہاں ایک پتھر لے کر سر کے نیچے تکیے کی طرح رکھ کر سو گیا۔ وہ خاندان کے بغیر وہاں اکیلا تھا۔ اس لیے وہ خوفزدہ تھا اور خود کو تنہا محسوس کرتا تھا۔</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یعقوب نے خدا کے فرشتوں کو زمین پر آسمان کی سیڑھی سے چڑھتے اور اترتے دیکھا۔</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اُس نے خُدا کی آواز سُنی، ’’میں تیرے ساتھ ہوں اور تُو جہاں بھی جائے گا تیری نگرانی کروں گا۔‘‘</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جب وہ صبح کو بیدار ہوا تو اس نے خدا کی عبادت کی جس نے وعدہ کیا تھا کہ وہ اس کے ساتھ رہے گا، اور اس نے خدا کی تمجید کی۔</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3600">
                <a:solidFill>
                  <a:schemeClr val="tx1">
                    <a:lumMod val="65000"/>
                    <a:lumOff val="35000"/>
                  </a:schemeClr>
                </a:solidFill>
              </a:rPr>
              <a:t>جیسے خدا یعقوب کے ساتھ تھا جو اکیلے ہونے سے ڈرتا تھا،</a:t>
            </a:r>
            <a:endParaRPr xmlns:a="http://schemas.openxmlformats.org/drawingml/2006/main" lang="en-US" altLang="ko-KR" sz="3600">
              <a:solidFill>
                <a:schemeClr val="tx1">
                  <a:lumMod val="65000"/>
                  <a:lumOff val="35000"/>
                </a:schemeClr>
              </a:solidFill>
            </a:endParaRPr>
          </a:p>
          <a:p>
            <a:pPr xmlns:a="http://schemas.openxmlformats.org/drawingml/2006/main" algn="ctr">
              <a:defRPr/>
              <a:bidi/>
            </a:pPr>
            <a:r xmlns:a="http://schemas.openxmlformats.org/drawingml/2006/main">
              <a:rPr lang="ur" altLang="ko-KR" sz="3600">
                <a:solidFill>
                  <a:schemeClr val="tx1">
                    <a:lumMod val="65000"/>
                    <a:lumOff val="35000"/>
                  </a:schemeClr>
                </a:solidFill>
              </a:rPr>
              <a:t>ہمارا باپ خدا بھی ہمارا خیال رکھتا ہے جب ہم اکیلے ہوتے ہیں۔</a:t>
            </a:r>
            <a:endParaRPr xmlns:a="http://schemas.openxmlformats.org/drawingml/2006/main" lang="en-US" altLang="ko-KR" sz="3600">
              <a:solidFill>
                <a:schemeClr val="tx1">
                  <a:lumMod val="65000"/>
                  <a:lumOff val="35000"/>
                </a:schemeClr>
              </a:solidFill>
            </a:endParaRPr>
          </a:p>
          <a:p>
            <a:pPr xmlns:a="http://schemas.openxmlformats.org/drawingml/2006/main" algn="ctr">
              <a:defRPr/>
              <a:bidi/>
            </a:pPr>
            <a:r xmlns:a="http://schemas.openxmlformats.org/drawingml/2006/main">
              <a:rPr lang="ur" altLang="ko-KR" sz="3600">
                <a:solidFill>
                  <a:schemeClr val="tx1">
                    <a:lumMod val="65000"/>
                    <a:lumOff val="35000"/>
                  </a:schemeClr>
                </a:solidFill>
              </a:rPr>
              <a:t>یعقوب کی طرح، ہمیں خدا کی عزت اور تمجید کرنی چاہئے جو ہمیشہ ہمارے ساتھ ہے۔</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3200"/>
              <a:t>خدا ہے؟</a:t>
            </a:r>
            <a:r xmlns:a="http://schemas.openxmlformats.org/drawingml/2006/main">
              <a:rPr lang="u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rgbClr val="c00000"/>
                </a:solidFill>
              </a:rPr>
              <a:t>خدا</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tx1">
                    <a:lumMod val="65000"/>
                    <a:lumOff val="35000"/>
                  </a:schemeClr>
                </a:solidFill>
              </a:rPr>
              <a:t>خدا ہمارے ساتھ ہر جگہ اور کسی بھی وقت ہوتا ہے۔</a:t>
            </a:r>
            <a:endParaRPr xmlns:a="http://schemas.openxmlformats.org/drawingml/2006/main" lang="en-US" altLang="ko-KR" sz="3600">
              <a:solidFill>
                <a:schemeClr val="tx1">
                  <a:lumMod val="65000"/>
                  <a:lumOff val="35000"/>
                </a:schemeClr>
              </a:solidFill>
            </a:endParaRPr>
          </a:p>
          <a:p>
            <a:pPr xmlns:a="http://schemas.openxmlformats.org/drawingml/2006/main" lvl="0">
              <a:defRPr/>
              <a:bidi/>
            </a:pPr>
            <a:r xmlns:a="http://schemas.openxmlformats.org/drawingml/2006/main">
              <a:rPr lang="ur" altLang="ko-KR" sz="3600">
                <a:solidFill>
                  <a:schemeClr val="tx1">
                    <a:lumMod val="65000"/>
                    <a:lumOff val="35000"/>
                  </a:schemeClr>
                </a:solidFill>
              </a:rPr>
              <a:t>خدا ہمیشہ ہمارا خیال رکھتا ہے۔</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a:t>
            </a:r>
            <a:r xmlns:a="http://schemas.openxmlformats.org/drawingml/2006/main">
              <a:rPr lang="ur" altLang="en-US" sz="4000">
                <a:solidFill>
                  <a:srgbClr val="ff0000"/>
                </a:solidFill>
              </a:rPr>
              <a:t> </a:t>
            </a:r>
            <a:r xmlns:a="http://schemas.openxmlformats.org/drawingml/2006/main">
              <a:rPr lang="ur" altLang="ko-KR" sz="4000">
                <a:solidFill>
                  <a:srgbClr val="ff0000"/>
                </a:solidFill>
              </a:rPr>
              <a:t>کوئز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tx1">
                    <a:lumMod val="65000"/>
                    <a:lumOff val="35000"/>
                  </a:schemeClr>
                </a:solidFill>
              </a:rPr>
              <a:t>جب یعقوب سوتے تھے تو تکیہ کے طور پر کیا لیتے تھے؟</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① </a:t>
            </a:r>
            <a:r xmlns:a="http://schemas.openxmlformats.org/drawingml/2006/main">
              <a:rPr lang="ur" altLang="ko-KR" sz="2800">
                <a:solidFill>
                  <a:schemeClr val="tx1">
                    <a:lumMod val="65000"/>
                    <a:lumOff val="35000"/>
                  </a:schemeClr>
                </a:solidFill>
              </a:rPr>
              <a:t>لکڑی</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dk1"/>
                </a:solidFill>
              </a:rPr>
              <a:t>② </a:t>
            </a:r>
            <a:r xmlns:a="http://schemas.openxmlformats.org/drawingml/2006/main">
              <a:rPr lang="ur" altLang="ko-KR" sz="2800">
                <a:solidFill>
                  <a:schemeClr val="dk1"/>
                </a:solidFill>
              </a:rPr>
              <a:t>پتھر</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③ </a:t>
            </a:r>
            <a:r xmlns:a="http://schemas.openxmlformats.org/drawingml/2006/main">
              <a:rPr lang="ur" altLang="ko-KR" sz="2800">
                <a:solidFill>
                  <a:schemeClr val="tx1">
                    <a:lumMod val="65000"/>
                    <a:lumOff val="35000"/>
                  </a:schemeClr>
                </a:solidFill>
              </a:rPr>
              <a:t>بیگ</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④ </a:t>
            </a:r>
            <a:r xmlns:a="http://schemas.openxmlformats.org/drawingml/2006/main">
              <a:rPr lang="ur" altLang="ko-KR" sz="2800">
                <a:solidFill>
                  <a:schemeClr val="tx1">
                    <a:lumMod val="65000"/>
                    <a:lumOff val="35000"/>
                  </a:schemeClr>
                </a:solidFill>
              </a:rPr>
              <a:t>جانور کی کھال</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rgbClr val="ff0000"/>
                </a:solidFill>
              </a:rPr>
              <a:t>② </a:t>
            </a:r>
            <a:r xmlns:a="http://schemas.openxmlformats.org/drawingml/2006/main">
              <a:rPr lang="ur" altLang="ko-KR" sz="2800">
                <a:solidFill>
                  <a:srgbClr val="ff0000"/>
                </a:solidFill>
              </a:rPr>
              <a:t>پتھر</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t>اس نے ایک خواب دیکھا جس میں اس نے دیکھا کہ زمین پر ایک سیڑھی ہے جس کی چوٹی آسمان کی طرف ہے اور خدا کے فرشتے اس پر چڑھتے اور اتر رہے ہیں۔</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bidi/>
            </a:pPr>
            <a:r xmlns:a="http://schemas.openxmlformats.org/drawingml/2006/main">
              <a:rPr lang="ur" altLang="ko-KR" sz="2800">
                <a:solidFill>
                  <a:schemeClr val="tx1">
                    <a:lumMod val="65000"/>
                    <a:lumOff val="35000"/>
                  </a:schemeClr>
                </a:solidFill>
              </a:rPr>
              <a:t>پیدائش</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28:</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خُدا نے انسان کو اپنی صورت پر پیدا کیا، خُدا کی صورت میں اُس نے اُسے پیدا کیا۔</a:t>
            </a:r>
          </a:p>
          <a:p>
            <a:r xmlns:a="http://schemas.openxmlformats.org/drawingml/2006/main">
              <a:rPr lang="ur" altLang="ko-KR" sz="3600">
                <a:solidFill>
                  <a:schemeClr val="tx1">
                    <a:lumMod val="65000"/>
                    <a:lumOff val="35000"/>
                  </a:schemeClr>
                </a:solidFill>
              </a:rPr>
              <a:t>مرد اور عورت اس نے ان کو پیدا کیا۔</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ur" altLang="ko-KR" sz="2800">
                <a:solidFill>
                  <a:schemeClr val="tx1">
                    <a:lumMod val="65000"/>
                    <a:lumOff val="35000"/>
                  </a:schemeClr>
                </a:solidFill>
              </a:rPr>
              <a:t>پیدائش</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bidi/>
            </a:pPr>
            <a:r xmlns:a="http://schemas.openxmlformats.org/drawingml/2006/main">
              <a:rPr lang="ur" altLang="ko-KR" b="1">
                <a:solidFill>
                  <a:schemeClr val="tx1">
                    <a:lumMod val="50000"/>
                    <a:lumOff val="50000"/>
                  </a:schemeClr>
                </a:solidFill>
              </a:rPr>
              <a:t>نمبر 12</a:t>
            </a:r>
            <a:r xmlns:a="http://schemas.openxmlformats.org/drawingml/2006/main">
              <a:rPr lang="ur" altLang="en-US" b="1">
                <a:solidFill>
                  <a:schemeClr val="tx1">
                    <a:lumMod val="50000"/>
                    <a:lumOff val="50000"/>
                  </a:schemeClr>
                </a:solidFill>
              </a:rPr>
              <a:t> </a:t>
            </a:r>
            <a:r xmlns:a="http://schemas.openxmlformats.org/drawingml/2006/main">
              <a:rPr lang="ur" altLang="ko-KR" b="1">
                <a:solidFill>
                  <a:schemeClr val="tx1">
                    <a:lumMod val="50000"/>
                    <a:lumOff val="50000"/>
                  </a:schemeClr>
                </a:solidFill>
              </a:rPr>
              <a:t>دی</a:t>
            </a:r>
            <a:r xmlns:a="http://schemas.openxmlformats.org/drawingml/2006/main">
              <a:rPr lang="ur" altLang="en-US" b="1">
                <a:solidFill>
                  <a:schemeClr val="tx1">
                    <a:lumMod val="50000"/>
                    <a:lumOff val="50000"/>
                  </a:schemeClr>
                </a:solidFill>
              </a:rPr>
              <a:t> </a:t>
            </a:r>
            <a:r xmlns:a="http://schemas.openxmlformats.org/drawingml/2006/main">
              <a:rPr lang="ur" altLang="ko-KR" b="1">
                <a:solidFill>
                  <a:schemeClr val="tx1">
                    <a:lumMod val="50000"/>
                    <a:lumOff val="50000"/>
                  </a:schemeClr>
                </a:solidFill>
              </a:rPr>
              <a:t>کلام</a:t>
            </a:r>
            <a:r xmlns:a="http://schemas.openxmlformats.org/drawingml/2006/main">
              <a:rPr lang="ur" altLang="en-US" b="1">
                <a:solidFill>
                  <a:schemeClr val="tx1">
                    <a:lumMod val="50000"/>
                    <a:lumOff val="50000"/>
                  </a:schemeClr>
                </a:solidFill>
              </a:rPr>
              <a:t> </a:t>
            </a:r>
            <a:r xmlns:a="http://schemas.openxmlformats.org/drawingml/2006/main">
              <a:rPr lang="ur" altLang="ko-KR" b="1">
                <a:solidFill>
                  <a:schemeClr val="tx1">
                    <a:lumMod val="50000"/>
                    <a:lumOff val="50000"/>
                  </a:schemeClr>
                </a:solidFill>
              </a:rPr>
              <a:t>کی</a:t>
            </a:r>
            <a:r xmlns:a="http://schemas.openxmlformats.org/drawingml/2006/main">
              <a:rPr lang="ur" altLang="en-US" b="1">
                <a:solidFill>
                  <a:schemeClr val="tx1">
                    <a:lumMod val="50000"/>
                    <a:lumOff val="50000"/>
                  </a:schemeClr>
                </a:solidFill>
              </a:rPr>
              <a:t> </a:t>
            </a:r>
            <a:r xmlns:a="http://schemas.openxmlformats.org/drawingml/2006/main">
              <a:rPr lang="ur" altLang="ko-KR" b="1">
                <a:solidFill>
                  <a:schemeClr val="tx1">
                    <a:lumMod val="50000"/>
                    <a:lumOff val="50000"/>
                  </a:schemeClr>
                </a:solidFill>
              </a:rPr>
              <a:t>خدا</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400"/>
              <a:t>جوزف کو اس کے بھائیوں نے بیچا۔</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bg1">
                    <a:lumMod val="50000"/>
                  </a:schemeClr>
                </a:solidFill>
              </a:rPr>
              <a:t>"اب آؤ، ہم اسے مار کر ان میں سے کسی ایک حوض میں پھینک دیں۔</a:t>
            </a:r>
            <a:endParaRPr xmlns:a="http://schemas.openxmlformats.org/drawingml/2006/main" lang="en-US" altLang="ko-KR" sz="3600">
              <a:solidFill>
                <a:schemeClr val="bg1">
                  <a:lumMod val="50000"/>
                </a:schemeClr>
              </a:solidFill>
            </a:endParaRPr>
          </a:p>
          <a:p>
            <a:pPr xmlns:a="http://schemas.openxmlformats.org/drawingml/2006/main" lvl="0">
              <a:defRPr/>
              <a:bidi/>
            </a:pPr>
            <a:r xmlns:a="http://schemas.openxmlformats.org/drawingml/2006/main">
              <a:rPr lang="ur" altLang="ko-KR" sz="3600">
                <a:solidFill>
                  <a:schemeClr val="bg1">
                    <a:lumMod val="50000"/>
                  </a:schemeClr>
                </a:solidFill>
              </a:rPr>
              <a:t>اور کہتے ہیں کہ ایک وحشی جانور اسے کھا گیا۔</a:t>
            </a:r>
            <a:endParaRPr xmlns:a="http://schemas.openxmlformats.org/drawingml/2006/main" lang="en-US" altLang="ko-KR" sz="3600">
              <a:solidFill>
                <a:schemeClr val="bg1">
                  <a:lumMod val="50000"/>
                </a:schemeClr>
              </a:solidFill>
            </a:endParaRPr>
          </a:p>
          <a:p>
            <a:pPr xmlns:a="http://schemas.openxmlformats.org/drawingml/2006/main" lvl="0">
              <a:defRPr/>
              <a:bidi/>
            </a:pPr>
            <a:r xmlns:a="http://schemas.openxmlformats.org/drawingml/2006/main">
              <a:rPr lang="ur" altLang="ko-KR" sz="3600">
                <a:solidFill>
                  <a:schemeClr val="bg1">
                    <a:lumMod val="50000"/>
                  </a:schemeClr>
                </a:solidFill>
              </a:rPr>
              <a:t>پھر ہم دیکھیں گے کہ اس کے خوابوں میں کیا آتا ہے۔"</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bidi/>
            </a:pPr>
            <a:r xmlns:a="http://schemas.openxmlformats.org/drawingml/2006/main">
              <a:rPr lang="ur" altLang="ko-KR" sz="2800">
                <a:solidFill>
                  <a:schemeClr val="tx1">
                    <a:lumMod val="65000"/>
                    <a:lumOff val="35000"/>
                  </a:schemeClr>
                </a:solidFill>
              </a:rPr>
              <a:t>(پیدائش 37:20)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یعقوب کے بارہ بیٹے تھے۔ وہ یوسف کو اپنے دوسرے بیٹوں سے زیادہ پیار کرتا تھا۔ چنانچہ اس نے یوسف کے لیے ایک بہت ہی خوبصورت کپڑا بنایا</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اس کے بھائی اس سے بہت نفرت کرتے تھے کیونکہ ان کے والد اس سے خاص محبت کرتے تھے۔ "آئیے جوزف کو بیچ دیں۔ چلو ابا کو بتاتے ہیں کہ وہ مر گیا ہے۔</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اُنہوں نے یوسف کو غلام کے طور پر سوداگروں کے پاس بیچ دیا۔</a:t>
            </a:r>
            <a:endParaRPr xmlns:a="http://schemas.openxmlformats.org/drawingml/2006/main" lang="en-US" altLang="ko-KR" sz="2800">
              <a:solidFill>
                <a:schemeClr val="tx1">
                  <a:lumMod val="65000"/>
                  <a:lumOff val="35000"/>
                </a:schemeClr>
              </a:solidFill>
            </a:endParaRPr>
          </a:p>
          <a:p>
            <a:pPr xmlns:a="http://schemas.openxmlformats.org/drawingml/2006/main" lvl="0">
              <a:defRPr/>
              <a:bidi/>
            </a:pPr>
            <a:r xmlns:a="http://schemas.openxmlformats.org/drawingml/2006/main">
              <a:rPr lang="ur" altLang="ko-KR" sz="2800">
                <a:solidFill>
                  <a:schemeClr val="tx1">
                    <a:lumMod val="65000"/>
                    <a:lumOff val="35000"/>
                  </a:schemeClr>
                </a:solidFill>
              </a:rPr>
              <a:t>یہ سن کر یعقوب کو بہت دکھ ہوا۔</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جوزف نے ایک غلام کی حیثیت سے سخت زندگی گزاری۔ تاہم، اس نے کوئی گناہ کیے بغیر خدا پر یقین کیا اور بھروسہ کیا۔</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bidi/>
            </a:pPr>
            <a:r xmlns:a="http://schemas.openxmlformats.org/drawingml/2006/main">
              <a:rPr lang="ur" altLang="ko-KR" sz="2400">
                <a:solidFill>
                  <a:schemeClr val="tx1">
                    <a:lumMod val="65000"/>
                    <a:lumOff val="35000"/>
                  </a:schemeClr>
                </a:solidFill>
              </a:rPr>
              <a:t>جوزف کو جھوٹے الزام میں جیل بھیج دیا گیا۔</a:t>
            </a:r>
            <a:r xmlns:a="http://schemas.openxmlformats.org/drawingml/2006/main">
              <a:rPr lang="ur" altLang="en-US" sz="2400">
                <a:solidFill>
                  <a:schemeClr val="tx1">
                    <a:lumMod val="65000"/>
                    <a:lumOff val="35000"/>
                  </a:schemeClr>
                </a:solidFill>
              </a:rPr>
              <a:t> </a:t>
            </a:r>
            <a:r xmlns:a="http://schemas.openxmlformats.org/drawingml/2006/main">
              <a:rPr lang="ur" altLang="ko-KR" sz="2400">
                <a:solidFill>
                  <a:schemeClr val="tx1">
                    <a:lumMod val="65000"/>
                    <a:lumOff val="35000"/>
                  </a:schemeClr>
                </a:solidFill>
              </a:rPr>
              <a:t>تاہم، اس نے جیل میں بھی خدا کے سامنے راستباز بننے کی کوشش کی۔ خُدا یوسف کو نہیں بھولا اور خُدا نے اُس کے لیے ایک حیرت انگیز منصوبہ بنایا تھا۔</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3200">
                <a:solidFill>
                  <a:schemeClr val="tx1">
                    <a:lumMod val="65000"/>
                    <a:lumOff val="35000"/>
                  </a:schemeClr>
                </a:solidFill>
              </a:rPr>
              <a:t>جوزف کو اس کے اپنے بھائیوں نے غلام کے طور پر نفرت کی اور بیچ دیا۔ اسے بھی جھوٹے الزام میں جیل میں ڈال دیا گیا۔</a:t>
            </a:r>
            <a:endParaRPr xmlns:a="http://schemas.openxmlformats.org/drawingml/2006/main" lang="en-US" altLang="ko-KR" sz="3200">
              <a:solidFill>
                <a:schemeClr val="tx1">
                  <a:lumMod val="65000"/>
                  <a:lumOff val="35000"/>
                </a:schemeClr>
              </a:solidFill>
            </a:endParaRPr>
          </a:p>
          <a:p>
            <a:pPr xmlns:a="http://schemas.openxmlformats.org/drawingml/2006/main" algn="ctr">
              <a:defRPr/>
              <a:bidi/>
            </a:pPr>
            <a:r xmlns:a="http://schemas.openxmlformats.org/drawingml/2006/main">
              <a:rPr lang="ur" altLang="ko-KR" sz="3200">
                <a:solidFill>
                  <a:schemeClr val="tx1">
                    <a:lumMod val="65000"/>
                    <a:lumOff val="35000"/>
                  </a:schemeClr>
                </a:solidFill>
              </a:rPr>
              <a:t>تاہم، اس نے خدا پر بھروسہ کیا اور کوشش کی کہ مزید کوئی گناہ نہ کریں۔</a:t>
            </a:r>
            <a:endParaRPr xmlns:a="http://schemas.openxmlformats.org/drawingml/2006/main" lang="en-US" altLang="ko-KR" sz="3200">
              <a:solidFill>
                <a:schemeClr val="tx1">
                  <a:lumMod val="65000"/>
                  <a:lumOff val="35000"/>
                </a:schemeClr>
              </a:solidFill>
            </a:endParaRPr>
          </a:p>
          <a:p>
            <a:pPr xmlns:a="http://schemas.openxmlformats.org/drawingml/2006/main" algn="ctr">
              <a:defRPr/>
              <a:bidi/>
            </a:pPr>
            <a:r xmlns:a="http://schemas.openxmlformats.org/drawingml/2006/main">
              <a:rPr lang="ur" altLang="ko-KR" sz="3200">
                <a:solidFill>
                  <a:schemeClr val="tx1">
                    <a:lumMod val="65000"/>
                    <a:lumOff val="35000"/>
                  </a:schemeClr>
                </a:solidFill>
              </a:rPr>
              <a:t>ہمیں کچھ مشکلات کا سامنا کرنا پڑ سکتا ہے۔</a:t>
            </a:r>
            <a:endParaRPr xmlns:a="http://schemas.openxmlformats.org/drawingml/2006/main" lang="en-US" altLang="ko-KR" sz="3200">
              <a:solidFill>
                <a:schemeClr val="tx1">
                  <a:lumMod val="65000"/>
                  <a:lumOff val="35000"/>
                </a:schemeClr>
              </a:solidFill>
            </a:endParaRPr>
          </a:p>
          <a:p>
            <a:pPr xmlns:a="http://schemas.openxmlformats.org/drawingml/2006/main" algn="ctr">
              <a:defRPr/>
              <a:bidi/>
            </a:pPr>
            <a:r xmlns:a="http://schemas.openxmlformats.org/drawingml/2006/main">
              <a:rPr lang="ur" altLang="ko-KR" sz="3200">
                <a:solidFill>
                  <a:schemeClr val="tx1">
                    <a:lumMod val="65000"/>
                    <a:lumOff val="35000"/>
                  </a:schemeClr>
                </a:solidFill>
              </a:rPr>
              <a:t>آئیے کوئی گناہ نہ کریں اور اپنے باپ خدا سے مدد مانگیں جو خوشی سے ہماری دعا سن رہا ہے۔</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3200"/>
              <a:t>خدا ہے؟</a:t>
            </a:r>
            <a:r xmlns:a="http://schemas.openxmlformats.org/drawingml/2006/main">
              <a:rPr lang="u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rgbClr val="c00000"/>
                </a:solidFill>
              </a:rPr>
              <a:t>ہمارے باپ خدا..</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tx1">
                    <a:lumMod val="65000"/>
                    <a:lumOff val="35000"/>
                  </a:schemeClr>
                </a:solidFill>
              </a:rPr>
              <a:t>ہمارے باپ خدا کے پاس مشکل وقت میں بھی ہمارے لیے ایک حیرت انگیز منصوبہ ہے۔</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 کوئز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tx1">
                    <a:lumMod val="65000"/>
                    <a:lumOff val="35000"/>
                  </a:schemeClr>
                </a:solidFill>
              </a:rPr>
              <a:t>یعقوب نے اپنے بارہ بیٹوں میں سے صرف یوسف کو کیا دیا؟</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① </a:t>
            </a:r>
            <a:r xmlns:a="http://schemas.openxmlformats.org/drawingml/2006/main">
              <a:rPr lang="ur" altLang="ko-KR" sz="2800">
                <a:solidFill>
                  <a:schemeClr val="tx1">
                    <a:lumMod val="65000"/>
                    <a:lumOff val="35000"/>
                  </a:schemeClr>
                </a:solidFill>
              </a:rPr>
              <a:t>کھلونے</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② </a:t>
            </a:r>
            <a:r xmlns:a="http://schemas.openxmlformats.org/drawingml/2006/main">
              <a:rPr lang="ur" altLang="ko-KR" sz="2800">
                <a:solidFill>
                  <a:schemeClr val="tx1">
                    <a:lumMod val="65000"/>
                    <a:lumOff val="35000"/>
                  </a:schemeClr>
                </a:solidFill>
              </a:rPr>
              <a:t>بائبل</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③ </a:t>
            </a:r>
            <a:r xmlns:a="http://schemas.openxmlformats.org/drawingml/2006/main">
              <a:rPr lang="ur" altLang="ko-KR" sz="2800">
                <a:solidFill>
                  <a:schemeClr val="tx1">
                    <a:lumMod val="65000"/>
                    <a:lumOff val="35000"/>
                  </a:schemeClr>
                </a:solidFill>
              </a:rPr>
              <a:t>بھرپور خوبصورت کپڑا</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④ </a:t>
            </a:r>
            <a:r xmlns:a="http://schemas.openxmlformats.org/drawingml/2006/main">
              <a:rPr lang="ur" altLang="ko-KR" sz="2800">
                <a:solidFill>
                  <a:schemeClr val="tx1">
                    <a:lumMod val="65000"/>
                    <a:lumOff val="35000"/>
                  </a:schemeClr>
                </a:solidFill>
              </a:rPr>
              <a:t>پیسے</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rgbClr val="ff0000"/>
                </a:solidFill>
              </a:rPr>
              <a:t>③ </a:t>
            </a:r>
            <a:r xmlns:a="http://schemas.openxmlformats.org/drawingml/2006/main">
              <a:rPr lang="ur" altLang="ko-KR" sz="2800">
                <a:solidFill>
                  <a:srgbClr val="ff0000"/>
                </a:solidFill>
              </a:rPr>
              <a:t>بھرپور خوبصورت کپڑا</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400">
                <a:solidFill>
                  <a:schemeClr val="tx1">
                    <a:lumMod val="65000"/>
                    <a:lumOff val="35000"/>
                  </a:schemeClr>
                </a:solidFill>
              </a:rPr>
              <a:t>آدم اور حوا خدا کی مخلوقات میں سے بہترین مخلوق تھے۔</a:t>
            </a:r>
          </a:p>
          <a:p>
            <a:r xmlns:a="http://schemas.openxmlformats.org/drawingml/2006/main">
              <a:rPr lang="ur" altLang="ko-KR" sz="2400">
                <a:solidFill>
                  <a:schemeClr val="tx1">
                    <a:lumMod val="65000"/>
                    <a:lumOff val="35000"/>
                  </a:schemeClr>
                </a:solidFill>
              </a:rPr>
              <a:t>کیونکہ وہ خدا کی صورت کے مطابق بنائے گئے تھے۔</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bg1">
                    <a:lumMod val="50000"/>
                  </a:schemeClr>
                </a:solidFill>
              </a:rPr>
              <a:t>"اب آؤ، ہم اسے مار کر ان میں سے کسی ایک حوض میں پھینک دیں۔</a:t>
            </a:r>
            <a:endParaRPr xmlns:a="http://schemas.openxmlformats.org/drawingml/2006/main" lang="en-US" altLang="ko-KR" sz="3600">
              <a:solidFill>
                <a:schemeClr val="bg1">
                  <a:lumMod val="50000"/>
                </a:schemeClr>
              </a:solidFill>
            </a:endParaRPr>
          </a:p>
          <a:p>
            <a:pPr xmlns:a="http://schemas.openxmlformats.org/drawingml/2006/main" lvl="0">
              <a:defRPr/>
              <a:bidi/>
            </a:pPr>
            <a:r xmlns:a="http://schemas.openxmlformats.org/drawingml/2006/main">
              <a:rPr lang="ur" altLang="ko-KR" sz="3600">
                <a:solidFill>
                  <a:schemeClr val="bg1">
                    <a:lumMod val="50000"/>
                  </a:schemeClr>
                </a:solidFill>
              </a:rPr>
              <a:t>اور کہتے ہیں کہ ایک وحشی جانور اسے کھا گیا۔</a:t>
            </a:r>
            <a:endParaRPr xmlns:a="http://schemas.openxmlformats.org/drawingml/2006/main" lang="en-US" altLang="ko-KR" sz="3600">
              <a:solidFill>
                <a:schemeClr val="bg1">
                  <a:lumMod val="50000"/>
                </a:schemeClr>
              </a:solidFill>
            </a:endParaRPr>
          </a:p>
          <a:p>
            <a:pPr xmlns:a="http://schemas.openxmlformats.org/drawingml/2006/main" lvl="0">
              <a:defRPr/>
              <a:bidi/>
            </a:pPr>
            <a:r xmlns:a="http://schemas.openxmlformats.org/drawingml/2006/main">
              <a:rPr lang="ur" altLang="ko-KR" sz="3600">
                <a:solidFill>
                  <a:schemeClr val="bg1">
                    <a:lumMod val="50000"/>
                  </a:schemeClr>
                </a:solidFill>
              </a:rPr>
              <a:t>پھر ہم دیکھیں گے کہ اس کے خوابوں میں کیا آتا ہے۔"</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bidi/>
            </a:pPr>
            <a:r xmlns:a="http://schemas.openxmlformats.org/drawingml/2006/main">
              <a:rPr lang="ur" altLang="ko-KR" sz="2800">
                <a:solidFill>
                  <a:schemeClr val="tx1">
                    <a:lumMod val="65000"/>
                    <a:lumOff val="35000"/>
                  </a:schemeClr>
                </a:solidFill>
              </a:rPr>
              <a:t>(پیدائش 37:20)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bidi/>
            </a:pPr>
            <a:r xmlns:a="http://schemas.openxmlformats.org/drawingml/2006/main">
              <a:rPr lang="ur" altLang="ko-KR" b="1">
                <a:solidFill>
                  <a:schemeClr val="tx1">
                    <a:lumMod val="50000"/>
                    <a:lumOff val="50000"/>
                  </a:schemeClr>
                </a:solidFill>
              </a:rPr>
              <a:t>نمبر 13 خدا کا کلام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400"/>
              <a:t>جوزف مصر میں وزیر اعظم بنے۔</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t>چنانچہ فرعون نے یوسف سے کہا، "میں نے تمہیں مصر کے سارے ملک کا نگران بنا دیا ہے۔"</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bidi/>
            </a:pPr>
            <a:r xmlns:a="http://schemas.openxmlformats.org/drawingml/2006/main">
              <a:rPr lang="ur" altLang="ko-KR" sz="2800">
                <a:solidFill>
                  <a:schemeClr val="tx1">
                    <a:lumMod val="65000"/>
                    <a:lumOff val="35000"/>
                  </a:schemeClr>
                </a:solidFill>
              </a:rPr>
              <a:t>پیدائش</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41:</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مصر کے بادشاہ فرعون نے ایک خواب دیکھا۔ 7 موٹی گائیں اور اس کے بعد 7 بدصورت گائیں نکل آئیں۔ 7 بدصورت گائیں 7 موٹی گائیں کھا گئیں۔ بڑا عجیب خواب تھا۔</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bidi/>
            </a:pPr>
            <a:r xmlns:a="http://schemas.openxmlformats.org/drawingml/2006/main">
              <a:rPr lang="ur" altLang="ko-KR" sz="2400">
                <a:solidFill>
                  <a:schemeClr val="tx1">
                    <a:lumMod val="65000"/>
                    <a:lumOff val="35000"/>
                  </a:schemeClr>
                </a:solidFill>
              </a:rPr>
              <a:t>محل میں کوئی اس کے خواب کی تعبیر نہ کر سکا۔ سردار ساقی جس کی مدد یوسف نے کی تھی اس نے اسے بادشاہ سے ملوایا۔</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اللہ نے یوسف کو عقل دی۔ چنانچہ اس نے خواب کی تعبیر بتائی اور بادشاہ کو بتائی۔</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فرعون اس قدر متاثر ہوا کہ اس نے یوسف کو جو ایک قیدی تھا زمین کے دوسرے اعلیٰ ترین عہدے پر مقرر کر دیا۔</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جوزف مصر کا وزیر اعظم بنا اور اس نے خدا کی دی ہوئی حکمت کے ساتھ زمین پر اچھی طرح حکومت کی۔</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t>آج کا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3600">
                <a:solidFill>
                  <a:schemeClr val="tx1">
                    <a:lumMod val="65000"/>
                    <a:lumOff val="35000"/>
                  </a:schemeClr>
                </a:solidFill>
              </a:rPr>
              <a:t>خدا نے جوزف کے لیے حیرت انگیز منصوبے بنائے تھے۔</a:t>
            </a:r>
            <a:endParaRPr xmlns:a="http://schemas.openxmlformats.org/drawingml/2006/main" lang="en-US" altLang="ko-KR" sz="3600">
              <a:solidFill>
                <a:schemeClr val="tx1">
                  <a:lumMod val="65000"/>
                  <a:lumOff val="35000"/>
                </a:schemeClr>
              </a:solidFill>
            </a:endParaRPr>
          </a:p>
          <a:p>
            <a:pPr xmlns:a="http://schemas.openxmlformats.org/drawingml/2006/main" algn="ctr">
              <a:defRPr/>
              <a:bidi/>
            </a:pPr>
            <a:r xmlns:a="http://schemas.openxmlformats.org/drawingml/2006/main">
              <a:rPr lang="ur" altLang="ko-KR" sz="3600">
                <a:solidFill>
                  <a:schemeClr val="tx1">
                    <a:lumMod val="65000"/>
                    <a:lumOff val="35000"/>
                  </a:schemeClr>
                </a:solidFill>
              </a:rPr>
              <a:t>جب ہمیں کچھ مشکلات کا سامنا کرنا پڑتا ہے تو ہمیں بھی مایوس نہیں ہونا چاہیے،</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bidi/>
            </a:pPr>
            <a:r xmlns:a="http://schemas.openxmlformats.org/drawingml/2006/main">
              <a:rPr lang="ur" altLang="ko-KR" sz="3600">
                <a:solidFill>
                  <a:schemeClr val="tx1">
                    <a:lumMod val="65000"/>
                    <a:lumOff val="35000"/>
                  </a:schemeClr>
                </a:solidFill>
              </a:rPr>
              <a:t>لیکن خدا کے ہمارے لئے حیرت انگیز منصوبوں کی توقع کرنی چاہئے اور خدا پر یقین رکھنا چاہئے۔</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3200"/>
              <a:t>خدا ہے؟</a:t>
            </a:r>
            <a:r xmlns:a="http://schemas.openxmlformats.org/drawingml/2006/main">
              <a:rPr lang="u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rgbClr val="c00000"/>
                </a:solidFill>
              </a:rPr>
              <a:t>خدا اپنی مرضی کے مطابق کرتا ہے۔</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tx1">
                    <a:lumMod val="65000"/>
                    <a:lumOff val="35000"/>
                  </a:schemeClr>
                </a:solidFill>
              </a:rPr>
              <a:t>پست کو اونچا کیا جائے گا اور اعلیٰ کو پست کر دیا جائے گا۔</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000">
                <a:solidFill>
                  <a:schemeClr val="tx1">
                    <a:lumMod val="65000"/>
                    <a:lumOff val="35000"/>
                  </a:schemeClr>
                </a:solidFill>
              </a:rPr>
              <a:t>خدا نے آدمی سے کہا،</a:t>
            </a:r>
            <a:r xmlns:a="http://schemas.openxmlformats.org/drawingml/2006/main">
              <a:rPr lang="ur" altLang="en-US" sz="2000">
                <a:solidFill>
                  <a:schemeClr val="tx1">
                    <a:lumMod val="65000"/>
                    <a:lumOff val="35000"/>
                  </a:schemeClr>
                </a:solidFill>
              </a:rPr>
              <a:t> </a:t>
            </a:r>
            <a:r xmlns:a="http://schemas.openxmlformats.org/drawingml/2006/main">
              <a:rPr lang="ur" altLang="ko-KR" sz="2000">
                <a:solidFill>
                  <a:schemeClr val="tx1">
                    <a:lumMod val="65000"/>
                    <a:lumOff val="35000"/>
                  </a:schemeClr>
                </a:solidFill>
              </a:rPr>
              <a:t>""آپ باغ کے کسی بھی درخت کا پھل کھانے کے لیے آزاد ہیں، لیکن </a:t>
            </a:r>
            <a:r xmlns:a="http://schemas.openxmlformats.org/drawingml/2006/main">
              <a:rPr lang="ur" altLang="ko-KR" sz="2000" u="sng">
                <a:solidFill>
                  <a:schemeClr val="tx1">
                    <a:lumMod val="65000"/>
                    <a:lumOff val="35000"/>
                  </a:schemeClr>
                </a:solidFill>
              </a:rPr>
              <a:t>آپ کو اچھے اور برے کی پہچان کے درخت کا پھل نہیں کھانا چاہیے، کیونکہ جب آپ اس میں سے کھائیں گے تو آپ ضرور مر جائیں گے۔ </a:t>
            </a:r>
            <a:r xmlns:a="http://schemas.openxmlformats.org/drawingml/2006/main">
              <a:rPr lang="ur" altLang="ko-KR" sz="2000">
                <a:solidFill>
                  <a:schemeClr val="tx1">
                    <a:lumMod val="65000"/>
                    <a:lumOff val="35000"/>
                  </a:schemeClr>
                </a:solidFill>
              </a:rPr>
              <a:t>"</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 کوئز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tx1">
                    <a:lumMod val="65000"/>
                    <a:lumOff val="35000"/>
                  </a:schemeClr>
                </a:solidFill>
              </a:rPr>
              <a:t>فرعون کے خواب میں کون سے جانور نظر آئے؟</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① </a:t>
            </a:r>
            <a:r xmlns:a="http://schemas.openxmlformats.org/drawingml/2006/main">
              <a:rPr lang="ur" altLang="ko-KR" sz="2800">
                <a:solidFill>
                  <a:schemeClr val="tx1">
                    <a:lumMod val="65000"/>
                    <a:lumOff val="35000"/>
                  </a:schemeClr>
                </a:solidFill>
              </a:rPr>
              <a:t>پرندہ</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② </a:t>
            </a:r>
            <a:r xmlns:a="http://schemas.openxmlformats.org/drawingml/2006/main">
              <a:rPr lang="ur" altLang="ko-KR" sz="2800">
                <a:solidFill>
                  <a:schemeClr val="tx1">
                    <a:lumMod val="65000"/>
                    <a:lumOff val="35000"/>
                  </a:schemeClr>
                </a:solidFill>
              </a:rPr>
              <a:t>کتا</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③ </a:t>
            </a:r>
            <a:r xmlns:a="http://schemas.openxmlformats.org/drawingml/2006/main">
              <a:rPr lang="ur" altLang="ko-KR" sz="2800">
                <a:solidFill>
                  <a:schemeClr val="tx1">
                    <a:lumMod val="65000"/>
                    <a:lumOff val="35000"/>
                  </a:schemeClr>
                </a:solidFill>
              </a:rPr>
              <a:t>گھوڑا</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④ </a:t>
            </a:r>
            <a:r xmlns:a="http://schemas.openxmlformats.org/drawingml/2006/main">
              <a:rPr lang="ur" altLang="ko-KR" sz="2800">
                <a:solidFill>
                  <a:schemeClr val="tx1">
                    <a:lumMod val="65000"/>
                    <a:lumOff val="35000"/>
                  </a:schemeClr>
                </a:solidFill>
              </a:rPr>
              <a:t>گائے</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rgbClr val="ff0000"/>
                </a:solidFill>
              </a:rPr>
              <a:t>④ </a:t>
            </a:r>
            <a:r xmlns:a="http://schemas.openxmlformats.org/drawingml/2006/main">
              <a:rPr lang="ur" altLang="ko-KR" sz="2800">
                <a:solidFill>
                  <a:srgbClr val="ff0000"/>
                </a:solidFill>
              </a:rPr>
              <a:t>گائے</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t>تو فرعون نے یوسف سے کہا</a:t>
            </a:r>
            <a:endParaRPr xmlns:a="http://schemas.openxmlformats.org/drawingml/2006/main" lang="en-US" altLang="ko-KR" sz="3600"/>
          </a:p>
          <a:p>
            <a:pPr xmlns:a="http://schemas.openxmlformats.org/drawingml/2006/main" lvl="0">
              <a:defRPr/>
              <a:bidi/>
            </a:pPr>
            <a:r xmlns:a="http://schemas.openxmlformats.org/drawingml/2006/main">
              <a:rPr lang="ur" altLang="ko-KR" sz="3600"/>
              <a:t>’’میں تمہیں اس طرح مصر کے سارے ملک کا نگران بناتا ہوں۔‘‘</a:t>
            </a:r>
            <a:endParaRPr xmlns:a="http://schemas.openxmlformats.org/drawingml/2006/main" lang="en-US" altLang="ko-KR" sz="3600"/>
          </a:p>
          <a:p>
            <a:pPr xmlns:a="http://schemas.openxmlformats.org/drawingml/2006/main" lvl="0">
              <a:defRPr/>
              <a:bidi/>
            </a:pPr>
            <a:r xmlns:a="http://schemas.openxmlformats.org/drawingml/2006/main">
              <a:rPr lang="ur"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bidi/>
            </a:pPr>
            <a:r xmlns:a="http://schemas.openxmlformats.org/drawingml/2006/main">
              <a:rPr lang="ur" altLang="ko-KR" sz="2800">
                <a:solidFill>
                  <a:schemeClr val="tx1">
                    <a:lumMod val="65000"/>
                    <a:lumOff val="35000"/>
                  </a:schemeClr>
                </a:solidFill>
              </a:rPr>
              <a:t>پیدائش</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41:</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bidi/>
            </a:pPr>
            <a:r xmlns:a="http://schemas.openxmlformats.org/drawingml/2006/main">
              <a:rPr lang="ur" altLang="ko-KR" b="1">
                <a:solidFill>
                  <a:schemeClr val="tx1">
                    <a:lumMod val="50000"/>
                    <a:lumOff val="50000"/>
                  </a:schemeClr>
                </a:solidFill>
              </a:rPr>
              <a:t>نہیں.</a:t>
            </a:r>
            <a:r xmlns:a="http://schemas.openxmlformats.org/drawingml/2006/main">
              <a:rPr lang="ur" altLang="en-US" b="1">
                <a:solidFill>
                  <a:schemeClr val="tx1">
                    <a:lumMod val="50000"/>
                    <a:lumOff val="50000"/>
                  </a:schemeClr>
                </a:solidFill>
              </a:rPr>
              <a:t> </a:t>
            </a:r>
            <a:r xmlns:a="http://schemas.openxmlformats.org/drawingml/2006/main">
              <a:rPr lang="ur" altLang="ko-KR" b="1">
                <a:solidFill>
                  <a:schemeClr val="tx1">
                    <a:lumMod val="50000"/>
                    <a:lumOff val="50000"/>
                  </a:schemeClr>
                </a:solidFill>
              </a:rPr>
              <a:t>14</a:t>
            </a:r>
            <a:r xmlns:a="http://schemas.openxmlformats.org/drawingml/2006/main">
              <a:rPr lang="ur" altLang="en-US" b="1">
                <a:solidFill>
                  <a:schemeClr val="tx1">
                    <a:lumMod val="50000"/>
                    <a:lumOff val="50000"/>
                  </a:schemeClr>
                </a:solidFill>
              </a:rPr>
              <a:t> </a:t>
            </a:r>
            <a:r xmlns:a="http://schemas.openxmlformats.org/drawingml/2006/main">
              <a:rPr lang="ur" altLang="ko-KR" b="1">
                <a:solidFill>
                  <a:schemeClr val="tx1">
                    <a:lumMod val="50000"/>
                    <a:lumOff val="50000"/>
                  </a:schemeClr>
                </a:solidFill>
              </a:rPr>
              <a:t>خدا کا کلام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400"/>
              <a:t>جوزف نے اپنے بھائیوں سے دوبارہ ملاقات کی۔</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bg1">
                    <a:lumMod val="50000"/>
                  </a:schemeClr>
                </a:solidFill>
              </a:rPr>
              <a:t>اگرچہ یوسف نے اپنے بھائیوں کو پہچان لیا، لیکن انہوں نے اسے نہیں پہچانا۔</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bidi/>
            </a:pPr>
            <a:r xmlns:a="http://schemas.openxmlformats.org/drawingml/2006/main">
              <a:rPr lang="ur" altLang="ko-KR" sz="2800">
                <a:solidFill>
                  <a:schemeClr val="tx1">
                    <a:lumMod val="65000"/>
                    <a:lumOff val="35000"/>
                  </a:schemeClr>
                </a:solidFill>
              </a:rPr>
              <a:t>پیدائش</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42:</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فرعون نے یوسف کو مصر کا وزیراعظم مقرر کیا۔ جوزف نے 7 سال کے شدید قحط کو سمجھداری سے کنٹرول کیا۔</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bidi/>
            </a:pPr>
            <a:r xmlns:a="http://schemas.openxmlformats.org/drawingml/2006/main">
              <a:rPr lang="ur" altLang="ko-KR" sz="2600">
                <a:solidFill>
                  <a:schemeClr val="tx1">
                    <a:lumMod val="65000"/>
                    <a:lumOff val="35000"/>
                  </a:schemeClr>
                </a:solidFill>
              </a:rPr>
              <a:t>تاہم، قحط کی وجہ سے کنعان میں اناج نہیں تھا۔ انہیں کھانے کے لیے کچھ اناج لینے کے لیے مصر جانا پڑا۔ یوسف کے بھائی بھی کھانا خریدنے مصر گئے۔</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اگرچہ یوسف نے اپنے بھائیوں کو پہچان لیا، لیکن انہوں نے اسے نہیں پہچانا۔</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یوسف نے انہیں بتایا کہ وہ کون ہے۔ وہ چونک کر اسے دیکھ رہے تھے اور اس سے ڈرنے لگے تھے۔</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bidi/>
            </a:pPr>
            <a:r xmlns:a="http://schemas.openxmlformats.org/drawingml/2006/main">
              <a:rPr lang="ur" altLang="ko-KR" sz="2600">
                <a:solidFill>
                  <a:schemeClr val="tx1">
                    <a:lumMod val="65000"/>
                    <a:lumOff val="35000"/>
                  </a:schemeClr>
                </a:solidFill>
              </a:rPr>
              <a:t>یوسف نے پہچان لیا کہ خدا نے اسے مصر کیوں بھیجا تھا۔ اس نے اپنے بھائیوں کو معاف کر دیا اور اپنے تمام خاندان کو مصر لے گئے اور ان کی حفاظت سے دیکھ بھال کی۔</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3600">
                <a:solidFill>
                  <a:schemeClr val="tx1">
                    <a:lumMod val="65000"/>
                    <a:lumOff val="35000"/>
                  </a:schemeClr>
                </a:solidFill>
              </a:rPr>
              <a:t>جوزف نے اپنے بھائیوں کو معاف کر دیا جنہوں نے اس کے ساتھ برا سلوک کیا اور خدا کی مرضی کے مطابق ان سے محبت کی۔</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bidi/>
            </a:pPr>
            <a:r xmlns:a="http://schemas.openxmlformats.org/drawingml/2006/main">
              <a:rPr lang="ur" altLang="ko-KR" sz="3600">
                <a:solidFill>
                  <a:schemeClr val="tx1">
                    <a:lumMod val="65000"/>
                    <a:lumOff val="35000"/>
                  </a:schemeClr>
                </a:solidFill>
              </a:rPr>
              <a:t>ہمیں اپنے خاندان اور دوستوں کو معاف کرنا اور ان سے پیار کرنا ہے۔</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لیکن، شیطان نے سانپ کے بھیس میں حوا کو آزمایا۔</a:t>
            </a:r>
          </a:p>
          <a:p>
            <a:r xmlns:a="http://schemas.openxmlformats.org/drawingml/2006/main">
              <a:rPr lang="ur" altLang="ko-KR" sz="2800">
                <a:solidFill>
                  <a:schemeClr val="tx1">
                    <a:lumMod val="65000"/>
                    <a:lumOff val="35000"/>
                  </a:schemeClr>
                </a:solidFill>
              </a:rPr>
              <a:t>آخر کار، حوا نے پھل کھایا۔</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3200"/>
              <a:t>خدا ہے؟</a:t>
            </a:r>
            <a:r xmlns:a="http://schemas.openxmlformats.org/drawingml/2006/main">
              <a:rPr lang="u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rgbClr val="c00000"/>
                </a:solidFill>
              </a:rPr>
              <a:t>خدا..</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tx1">
                    <a:lumMod val="65000"/>
                    <a:lumOff val="35000"/>
                  </a:schemeClr>
                </a:solidFill>
              </a:rPr>
              <a:t>ہمیں معاف کرتا ہے اور ہم سے محبت کرتا ہے۔</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 کوئز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tx1">
                    <a:lumMod val="65000"/>
                    <a:lumOff val="35000"/>
                  </a:schemeClr>
                </a:solidFill>
              </a:rPr>
              <a:t>جوزف کس ملک کے وزیراعظم بنے؟</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① </a:t>
            </a:r>
            <a:r xmlns:a="http://schemas.openxmlformats.org/drawingml/2006/main">
              <a:rPr lang="ur" altLang="ko-KR" sz="2800">
                <a:solidFill>
                  <a:schemeClr val="tx1">
                    <a:lumMod val="65000"/>
                    <a:lumOff val="35000"/>
                  </a:schemeClr>
                </a:solidFill>
              </a:rPr>
              <a:t>مصر</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② </a:t>
            </a:r>
            <a:r xmlns:a="http://schemas.openxmlformats.org/drawingml/2006/main">
              <a:rPr lang="ur" altLang="ko-KR" sz="2800">
                <a:solidFill>
                  <a:schemeClr val="tx1">
                    <a:lumMod val="65000"/>
                    <a:lumOff val="35000"/>
                  </a:schemeClr>
                </a:solidFill>
              </a:rPr>
              <a:t>اسرائیل</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③ </a:t>
            </a:r>
            <a:r xmlns:a="http://schemas.openxmlformats.org/drawingml/2006/main">
              <a:rPr lang="ur" altLang="ko-KR" sz="2800">
                <a:solidFill>
                  <a:schemeClr val="tx1">
                    <a:lumMod val="65000"/>
                    <a:lumOff val="35000"/>
                  </a:schemeClr>
                </a:solidFill>
              </a:rPr>
              <a:t>فارس</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④ </a:t>
            </a:r>
            <a:r xmlns:a="http://schemas.openxmlformats.org/drawingml/2006/main">
              <a:rPr lang="ur" altLang="ko-KR" sz="2800">
                <a:solidFill>
                  <a:schemeClr val="tx1">
                    <a:lumMod val="65000"/>
                    <a:lumOff val="35000"/>
                  </a:schemeClr>
                </a:solidFill>
              </a:rPr>
              <a:t>بابل</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rgbClr val="ff0000"/>
                </a:solidFill>
              </a:rPr>
              <a:t>① </a:t>
            </a:r>
            <a:r xmlns:a="http://schemas.openxmlformats.org/drawingml/2006/main">
              <a:rPr lang="ur" altLang="ko-KR" sz="2800">
                <a:solidFill>
                  <a:srgbClr val="ff0000"/>
                </a:solidFill>
              </a:rPr>
              <a:t>مصر</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bg1">
                    <a:lumMod val="50000"/>
                  </a:schemeClr>
                </a:solidFill>
              </a:rPr>
              <a:t>اگرچہ یوسف نے اپنے بھائیوں کو پہچان لیا، لیکن انہوں نے اسے نہیں پہچانا۔</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bidi/>
            </a:pPr>
            <a:r xmlns:a="http://schemas.openxmlformats.org/drawingml/2006/main">
              <a:rPr lang="ur" altLang="ko-KR" sz="2800">
                <a:solidFill>
                  <a:schemeClr val="tx1">
                    <a:lumMod val="65000"/>
                    <a:lumOff val="35000"/>
                  </a:schemeClr>
                </a:solidFill>
              </a:rPr>
              <a:t>پیدائش</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42:</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bidi/>
            </a:pPr>
            <a:r xmlns:a="http://schemas.openxmlformats.org/drawingml/2006/main">
              <a:rPr lang="ur" altLang="ko-KR" b="1">
                <a:solidFill>
                  <a:schemeClr val="tx1">
                    <a:lumMod val="50000"/>
                    <a:lumOff val="50000"/>
                  </a:schemeClr>
                </a:solidFill>
              </a:rPr>
              <a:t>نمبر 15 خدا کا کلام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400"/>
              <a:t>ایک بچہ جسے پانی سے بچایا گیا تھا۔</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tx1">
                    <a:lumMod val="65000"/>
                    <a:lumOff val="35000"/>
                  </a:schemeClr>
                </a:solidFill>
              </a:rPr>
              <a:t>جب بچہ بڑا ہوا تو وہ اسے فرعون کی بیٹی کے پاس لے گئی اور وہ اس کا بیٹا ہو گیا۔ اس نے اس کا نام موسیٰ رکھا اور کہا کہ میں نے اسے پانی سے نکالا۔</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bidi/>
            </a:pPr>
            <a:r xmlns:a="http://schemas.openxmlformats.org/drawingml/2006/main">
              <a:rPr lang="ur" altLang="ko-KR" sz="2800">
                <a:solidFill>
                  <a:schemeClr val="tx1">
                    <a:lumMod val="65000"/>
                    <a:lumOff val="35000"/>
                  </a:schemeClr>
                </a:solidFill>
              </a:rPr>
              <a:t>ہجرت</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مصر کے بادشاہ فرعون نے حکم دیا کہ اسرائیل کے تمام نوزائیدہ لڑکوں کو دریائے نیل میں پھینک دیا جائے اور انہیں قتل کر دیا جائے۔</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موسیٰ کی والدہ یوچبید کے پاس اپنے بیٹے کو دریائے نیل پر لے جانے کے سوا کوئی چارہ نہیں تھا۔</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اس وقت مصر کی شہزادی نے بچے کو اس وقت دیکھا جب وہ دریا میں نہا رہی تھی۔ اس کے ذہن میں لڑکے کو بڑا کرنا تھا۔</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اس کی بہن نے شہزادی کو بچے کو ٹوکری سے نکالتے دیکھا۔ اس نے اس کی حقیقی ماں، جوکیبڈ کو متعارف کرایا تاکہ وہ اس کے بچے کو دودھ پلائے۔</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جب بچہ بڑا ہوا تو اسے شہزادی کے پاس واپس لے جایا گیا تاکہ وہ اس کا بیٹا بن سکے۔ اُس نے اُس کا نام موسیٰ رکھا، یہ کہتے ہوئے، "میں نے اُسے پانی سے نکالا۔ موسیٰ مصر میں پروان چڑھے۔</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محل۔</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اور حوا نے آدم کو دوسرا دیا۔</a:t>
            </a:r>
          </a:p>
          <a:p>
            <a:r xmlns:a="http://schemas.openxmlformats.org/drawingml/2006/main">
              <a:rPr lang="ur" altLang="ko-KR" sz="2800">
                <a:solidFill>
                  <a:schemeClr val="tx1">
                    <a:lumMod val="65000"/>
                    <a:lumOff val="35000"/>
                  </a:schemeClr>
                </a:solidFill>
              </a:rPr>
              <a:t>آدم نے بھی کھا لیا۔</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3600">
                <a:solidFill>
                  <a:schemeClr val="tx1">
                    <a:lumMod val="65000"/>
                    <a:lumOff val="35000"/>
                  </a:schemeClr>
                </a:solidFill>
              </a:rPr>
              <a:t>اللہ نے موسیٰ کو بچایا۔</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bidi/>
            </a:pPr>
            <a:r xmlns:a="http://schemas.openxmlformats.org/drawingml/2006/main">
              <a:rPr lang="ur" altLang="ko-KR" sz="3600">
                <a:solidFill>
                  <a:schemeClr val="tx1">
                    <a:lumMod val="65000"/>
                    <a:lumOff val="35000"/>
                  </a:schemeClr>
                </a:solidFill>
              </a:rPr>
              <a:t>خُدا نے ہمیں اپنی حیرت انگیز حکمت اور قدرت (پروویڈنس) سے بچایا۔</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bidi/>
            </a:pPr>
            <a:r xmlns:a="http://schemas.openxmlformats.org/drawingml/2006/main">
              <a:rPr lang="ur" altLang="ko-KR" sz="3600">
                <a:solidFill>
                  <a:schemeClr val="tx1">
                    <a:lumMod val="65000"/>
                    <a:lumOff val="35000"/>
                  </a:schemeClr>
                </a:solidFill>
              </a:rPr>
              <a:t>آئیے یقین کریں کہ خدا کے منصوبے میرے ہمیشہ سے بڑے اور زیادہ کامل ہیں۔</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3200"/>
              <a:t>خدا کون ہے؟</a:t>
            </a:r>
            <a:r xmlns:a="http://schemas.openxmlformats.org/drawingml/2006/main">
              <a:rPr lang="u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rgbClr val="c00000"/>
                </a:solidFill>
              </a:rPr>
              <a:t>خدا..</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3600">
                <a:solidFill>
                  <a:schemeClr val="tx1">
                    <a:lumMod val="65000"/>
                    <a:lumOff val="35000"/>
                  </a:schemeClr>
                </a:solidFill>
              </a:rPr>
              <a:t>وہ قادرِ مطلق خدا ہے جو کسی رکاوٹ کے باوجود اپنی مرضی پوری کرتا ہے۔</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 کوئز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tx1">
                    <a:lumMod val="65000"/>
                    <a:lumOff val="35000"/>
                  </a:schemeClr>
                </a:solidFill>
              </a:rPr>
              <a:t>پانی میں بہہ جانے والے بچے کا کیا ہوا؟</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① </a:t>
            </a:r>
            <a:r xmlns:a="http://schemas.openxmlformats.org/drawingml/2006/main">
              <a:rPr lang="ur" altLang="ko-KR" sz="2800">
                <a:solidFill>
                  <a:schemeClr val="tx1">
                    <a:lumMod val="65000"/>
                    <a:lumOff val="35000"/>
                  </a:schemeClr>
                </a:solidFill>
              </a:rPr>
              <a:t>اسے مچھلی نے غرق کر کے کھا لیا۔</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② </a:t>
            </a:r>
            <a:r xmlns:a="http://schemas.openxmlformats.org/drawingml/2006/main">
              <a:rPr lang="ur" altLang="ko-KR" sz="2800">
                <a:solidFill>
                  <a:schemeClr val="tx1">
                    <a:lumMod val="65000"/>
                    <a:lumOff val="35000"/>
                  </a:schemeClr>
                </a:solidFill>
              </a:rPr>
              <a:t>پرندوں نے بچے کو بچایا۔</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③ </a:t>
            </a:r>
            <a:r xmlns:a="http://schemas.openxmlformats.org/drawingml/2006/main">
              <a:rPr lang="ur" altLang="ko-KR" sz="2800">
                <a:solidFill>
                  <a:schemeClr val="tx1">
                    <a:lumMod val="65000"/>
                    <a:lumOff val="35000"/>
                  </a:schemeClr>
                </a:solidFill>
              </a:rPr>
              <a:t>خدا نے بچے کو آسمان سے بچایا۔</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④ </a:t>
            </a:r>
            <a:r xmlns:a="http://schemas.openxmlformats.org/drawingml/2006/main">
              <a:rPr lang="ur" altLang="ko-KR" sz="2800">
                <a:solidFill>
                  <a:schemeClr val="tx1">
                    <a:lumMod val="65000"/>
                    <a:lumOff val="35000"/>
                  </a:schemeClr>
                </a:solidFill>
              </a:rPr>
              <a:t>مصر کی شہزادی نے اسے دیکھا اور بچایا۔</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rgbClr val="ff0000"/>
                </a:solidFill>
              </a:rPr>
              <a:t>④ </a:t>
            </a:r>
            <a:r xmlns:a="http://schemas.openxmlformats.org/drawingml/2006/main">
              <a:rPr lang="ur" altLang="ko-KR" sz="2800">
                <a:solidFill>
                  <a:srgbClr val="ff0000"/>
                </a:solidFill>
              </a:rPr>
              <a:t>مصر کی شہزادی نے اسے دیکھا اور بچایا۔</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tx1">
                    <a:lumMod val="65000"/>
                    <a:lumOff val="35000"/>
                  </a:schemeClr>
                </a:solidFill>
              </a:rPr>
              <a:t>جب بچہ بڑا ہوا تو وہ اسے فرعون کی بیٹی کے پاس لے گئی اور وہ اس کا بیٹا ہو گیا۔ اس نے اس کا نام موسیٰ رکھا اور کہا کہ میں نے اسے پانی سے نکالا۔</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bidi/>
            </a:pPr>
            <a:r xmlns:a="http://schemas.openxmlformats.org/drawingml/2006/main">
              <a:rPr lang="ur" altLang="ko-KR" sz="2800">
                <a:solidFill>
                  <a:schemeClr val="tx1">
                    <a:lumMod val="65000"/>
                    <a:lumOff val="35000"/>
                  </a:schemeClr>
                </a:solidFill>
              </a:rPr>
              <a:t>ہجرت</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400">
                <a:solidFill>
                  <a:schemeClr val="tx1">
                    <a:lumMod val="65000"/>
                    <a:lumOff val="35000"/>
                  </a:schemeClr>
                </a:solidFill>
              </a:rPr>
              <a:t>خدا نے انہیں عدن سے نکال دیا کیونکہ انہوں نے خدا کی بات نہیں سنی۔</a:t>
            </a:r>
          </a:p>
          <a:p>
            <a:r xmlns:a="http://schemas.openxmlformats.org/drawingml/2006/main">
              <a:rPr lang="ur" altLang="ko-KR" sz="2400">
                <a:solidFill>
                  <a:schemeClr val="tx1">
                    <a:lumMod val="65000"/>
                    <a:lumOff val="35000"/>
                  </a:schemeClr>
                </a:solidFill>
              </a:rPr>
              <a:t>اس وقت سے، گناہ دنیا میں آیا.</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t>آج کا </a:t>
            </a:r>
            <a:r xmlns:a="http://schemas.openxmlformats.org/drawingml/2006/main">
              <a:rPr lang="ur" altLang="ko-KR" sz="2800" b="1"/>
              <a:t>سبق</a:t>
            </a:r>
            <a:endParaRPr xmlns:a="http://schemas.openxmlformats.org/drawingml/2006/main" lang="en-US" altLang="ko-KR" sz="4000" b="1"/>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200">
                <a:solidFill>
                  <a:schemeClr val="tx1">
                    <a:lumMod val="65000"/>
                    <a:lumOff val="35000"/>
                  </a:schemeClr>
                </a:solidFill>
              </a:rPr>
              <a:t>گناہ دنیا میں آیا کیونکہ آدم اور حوا نے خدا کے حکم کی تعمیل نہیں کی۔</a:t>
            </a:r>
          </a:p>
          <a:p>
            <a:pPr algn="ctr"/>
            <a:endParaRPr lang="en-US" altLang="ko-KR" sz="3200">
              <a:solidFill>
                <a:schemeClr val="tx1">
                  <a:lumMod val="65000"/>
                  <a:lumOff val="35000"/>
                </a:schemeClr>
              </a:solidFill>
            </a:endParaRPr>
          </a:p>
          <a:p>
            <a:pPr xmlns:a="http://schemas.openxmlformats.org/drawingml/2006/main" algn="ctr">
              <a:bidi/>
            </a:pPr>
            <a:r xmlns:a="http://schemas.openxmlformats.org/drawingml/2006/main">
              <a:rPr lang="ur" altLang="ko-KR" sz="3200">
                <a:solidFill>
                  <a:schemeClr val="tx1">
                    <a:lumMod val="65000"/>
                    <a:lumOff val="35000"/>
                  </a:schemeClr>
                </a:solidFill>
              </a:rPr>
              <a:t>کیا میں خدا کا کلام مانتا ہوں؟</a:t>
            </a:r>
          </a:p>
          <a:p>
            <a:pPr xmlns:a="http://schemas.openxmlformats.org/drawingml/2006/main" algn="ctr">
              <a:bidi/>
            </a:pPr>
            <a:r xmlns:a="http://schemas.openxmlformats.org/drawingml/2006/main">
              <a:rPr lang="ur" altLang="ko-KR" sz="3200">
                <a:solidFill>
                  <a:schemeClr val="tx1">
                    <a:lumMod val="65000"/>
                    <a:lumOff val="35000"/>
                  </a:schemeClr>
                </a:solidFill>
              </a:rPr>
              <a:t>اگر میں خدا پر یقین رکھتا ہوں تو مجھے خدا کے کلام پر عمل کرنا چاہئے۔</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200"/>
              <a:t>خدا ہے؟</a:t>
            </a:r>
            <a:r xmlns:a="http://schemas.openxmlformats.org/drawingml/2006/main">
              <a:rPr lang="u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rgbClr val="C00000"/>
                </a:solidFill>
              </a:rPr>
              <a:t>خدا..</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نافرمانی کو ناپسند کرتا ہے۔</a:t>
            </a:r>
          </a:p>
          <a:p>
            <a:r xmlns:a="http://schemas.openxmlformats.org/drawingml/2006/main">
              <a:rPr lang="ur" altLang="ko-KR" sz="3600">
                <a:solidFill>
                  <a:schemeClr val="tx1">
                    <a:lumMod val="65000"/>
                    <a:lumOff val="35000"/>
                  </a:schemeClr>
                </a:solidFill>
              </a:rPr>
              <a:t>اُس آدمی کو برکت دیتا ہے جو اُس کے کلام پر عمل کرتا ہے۔</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bidi/>
            </a:pPr>
            <a:r xmlns:a="http://schemas.openxmlformats.org/drawingml/2006/main">
              <a:rPr lang="ur" altLang="ko-KR" sz="4000"/>
              <a:t>آج کا</a:t>
            </a:r>
            <a:r xmlns:a="http://schemas.openxmlformats.org/drawingml/2006/main">
              <a:rPr lang="ur" altLang="en-US" sz="4000"/>
              <a:t> </a:t>
            </a:r>
            <a:r xmlns:a="http://schemas.openxmlformats.org/drawingml/2006/main">
              <a:rPr lang="ur" altLang="ko-KR" sz="4000"/>
              <a:t>کلام</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ur" altLang="ko-KR" sz="3600">
                <a:solidFill>
                  <a:schemeClr val="tx1">
                    <a:lumMod val="65000"/>
                    <a:lumOff val="35000"/>
                  </a:schemeClr>
                </a:solidFill>
              </a:rPr>
              <a:t>ابتدا میں خدا نے پیدا کیا۔</a:t>
            </a:r>
          </a:p>
          <a:p>
            <a:r xmlns:a="http://schemas.openxmlformats.org/drawingml/2006/main">
              <a:rPr lang="ur" altLang="ko-KR" sz="3600">
                <a:solidFill>
                  <a:schemeClr val="tx1">
                    <a:lumMod val="65000"/>
                    <a:lumOff val="35000"/>
                  </a:schemeClr>
                </a:solidFill>
              </a:rPr>
              <a:t>آسمان اور زمین.</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bidi/>
            </a:pPr>
            <a:r xmlns:a="http://schemas.openxmlformats.org/drawingml/2006/main">
              <a:rPr lang="ur" altLang="ko-KR" sz="2800">
                <a:solidFill>
                  <a:schemeClr val="tx1">
                    <a:lumMod val="65000"/>
                    <a:lumOff val="35000"/>
                  </a:schemeClr>
                </a:solidFill>
              </a:rPr>
              <a:t>پیدائش 1:1</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bidi/>
            </a:pPr>
            <a:r xmlns:a="http://schemas.openxmlformats.org/drawingml/2006/main">
              <a:rPr lang="ur" altLang="ko-KR" sz="4000">
                <a:solidFill>
                  <a:srgbClr val="FF0000"/>
                </a:solidFill>
              </a:rPr>
              <a:t>آج کا کوئز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ko-KR" sz="3200">
                <a:solidFill>
                  <a:schemeClr val="tx1">
                    <a:lumMod val="65000"/>
                    <a:lumOff val="35000"/>
                  </a:schemeClr>
                </a:solidFill>
              </a:rPr>
              <a:t>اللہ نے کیا کہا ہے کہ انسانوں کو نہ کھاؤ؟</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en-US" sz="2800">
                <a:solidFill>
                  <a:schemeClr val="tx1">
                    <a:lumMod val="65000"/>
                    <a:lumOff val="35000"/>
                  </a:schemeClr>
                </a:solidFill>
              </a:rPr>
              <a:t>① </a:t>
            </a:r>
            <a:r xmlns:a="http://schemas.openxmlformats.org/drawingml/2006/main">
              <a:rPr lang="ur" altLang="ko-KR" sz="2800">
                <a:solidFill>
                  <a:schemeClr val="tx1">
                    <a:lumMod val="65000"/>
                    <a:lumOff val="35000"/>
                  </a:schemeClr>
                </a:solidFill>
              </a:rPr>
              <a:t>پھل</a:t>
            </a:r>
            <a:r xmlns:a="http://schemas.openxmlformats.org/drawingml/2006/main">
              <a:rPr lang="ur"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en-US" sz="2800">
                <a:solidFill>
                  <a:schemeClr val="tx1">
                    <a:lumMod val="65000"/>
                    <a:lumOff val="35000"/>
                  </a:schemeClr>
                </a:solidFill>
              </a:rPr>
              <a:t>② </a:t>
            </a:r>
            <a:r xmlns:a="http://schemas.openxmlformats.org/drawingml/2006/main">
              <a:rPr lang="ur" altLang="ko-KR" sz="2800">
                <a:solidFill>
                  <a:schemeClr val="tx1">
                    <a:lumMod val="65000"/>
                    <a:lumOff val="35000"/>
                  </a:schemeClr>
                </a:solidFill>
              </a:rPr>
              <a:t>گوشت</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en-US" sz="2800">
                <a:solidFill>
                  <a:schemeClr val="tx1">
                    <a:lumMod val="65000"/>
                    <a:lumOff val="35000"/>
                  </a:schemeClr>
                </a:solidFill>
              </a:rPr>
              <a:t>③ </a:t>
            </a:r>
            <a:r xmlns:a="http://schemas.openxmlformats.org/drawingml/2006/main">
              <a:rPr lang="ur" altLang="ko-KR" sz="2800">
                <a:solidFill>
                  <a:schemeClr val="tx1">
                    <a:lumMod val="65000"/>
                    <a:lumOff val="35000"/>
                  </a:schemeClr>
                </a:solidFill>
              </a:rPr>
              <a:t>سبزی</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en-US" sz="2800">
                <a:solidFill>
                  <a:schemeClr val="dk1"/>
                </a:solidFill>
              </a:rPr>
              <a:t>④ </a:t>
            </a:r>
            <a:r xmlns:a="http://schemas.openxmlformats.org/drawingml/2006/main">
              <a:rPr lang="ur" altLang="ko-KR" sz="2800">
                <a:solidFill>
                  <a:schemeClr val="dk1"/>
                </a:solidFill>
              </a:rPr>
              <a:t>اچھائی اور برائی کے علم کا پھل</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en-US" sz="2800">
                <a:solidFill>
                  <a:srgbClr val="FF0000"/>
                </a:solidFill>
              </a:rPr>
              <a:t>④ </a:t>
            </a:r>
            <a:r xmlns:a="http://schemas.openxmlformats.org/drawingml/2006/main">
              <a:rPr lang="ur" altLang="ko-KR" sz="2800">
                <a:solidFill>
                  <a:srgbClr val="FF0000"/>
                </a:solidFill>
              </a:rPr>
              <a:t>اچھائی اور برائی کے علم کا پھل</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خُدا نے انسان کو اپنی صورت پر پیدا کیا، خُدا کی صورت میں اُس نے اُسے پیدا کیا۔</a:t>
            </a:r>
          </a:p>
          <a:p>
            <a:r xmlns:a="http://schemas.openxmlformats.org/drawingml/2006/main">
              <a:rPr lang="ur" altLang="ko-KR" sz="3600">
                <a:solidFill>
                  <a:schemeClr val="tx1">
                    <a:lumMod val="65000"/>
                    <a:lumOff val="35000"/>
                  </a:schemeClr>
                </a:solidFill>
              </a:rPr>
              <a:t>مرد اور عورت اس نے ان کو پیدا کیا۔</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ur" altLang="ko-KR" sz="2800">
                <a:solidFill>
                  <a:schemeClr val="tx1">
                    <a:lumMod val="65000"/>
                    <a:lumOff val="35000"/>
                  </a:schemeClr>
                </a:solidFill>
              </a:rPr>
              <a:t>پیدائش</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b="1">
                <a:solidFill>
                  <a:schemeClr val="tx1">
                    <a:lumMod val="50000"/>
                    <a:lumOff val="50000"/>
                  </a:schemeClr>
                </a:solidFill>
              </a:rPr>
              <a:t>نمبر 3 خدا کا کلام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t>نوح نے بلند پہاڑ پر ایک بڑا جہاز (ایک کشتی) بنایا</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t>آج کا</a:t>
            </a:r>
            <a:r xmlns:a="http://schemas.openxmlformats.org/drawingml/2006/main">
              <a:rPr lang="ur" altLang="en-US" sz="4000"/>
              <a:t> </a:t>
            </a:r>
            <a:r xmlns:a="http://schemas.openxmlformats.org/drawingml/2006/main">
              <a:rPr lang="ur" altLang="ko-KR" sz="4000"/>
              <a:t>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تب خُداوند نے نوح سے کہا تُو اور تیرا سارا خاندان کشتی میں جا کیونکہ مَیں نے تُجھے اِس نسل میں راستباز پایا ہے۔</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ur" altLang="ko-KR" sz="2800">
                <a:solidFill>
                  <a:schemeClr val="tx1">
                    <a:lumMod val="65000"/>
                    <a:lumOff val="35000"/>
                  </a:schemeClr>
                </a:solidFill>
              </a:rPr>
              <a:t>(پیدائش 7:1)</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ko-KR" sz="2800">
                <a:solidFill>
                  <a:schemeClr val="tx1">
                    <a:lumMod val="65000"/>
                    <a:lumOff val="35000"/>
                  </a:schemeClr>
                </a:solidFill>
              </a:rPr>
              <a:t>خدا نے دیکھا کہ زمین کے تمام لوگوں نے اپنی راہیں بگاڑ دی ہیں۔ خدا نے نوح سے کہا، "میں انسانوں اور زمین دونوں کو تباہ کر دوں گا۔ پہاڑ پر ایک بڑا جہاز بنائیں!</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نوح نے پہاڑ پر جہاز بنانا شروع کیا جیسا کہ خدا نے اسے حکم دیا تھا۔ لوگ اسے پاگل سمجھتے تھے۔</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نوح نے ہر قسم کی مخلوق کو نوح کے خاندان کے 8 افراد کے ساتھ جہاز میں آنے دیا جیسا کہ خدا نے حکم دیا تھا۔</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بارش زمین پر 40 دن تک ہوتی رہی جیسا کہ خدا نے کہا۔</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ko-KR" sz="2800">
                <a:solidFill>
                  <a:schemeClr val="tx1">
                    <a:lumMod val="65000"/>
                    <a:lumOff val="35000"/>
                  </a:schemeClr>
                </a:solidFill>
              </a:rPr>
              <a:t>آخر میں زمین پانی سے ڈھک گئی۔ زمین پر چلنے والی ہر جاندار چیز مر گئی۔ صرف نوح باقی رہ گیا تھا، اور وہ جو اس کے ساتھ کشتی میں تھے۔</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200">
                <a:solidFill>
                  <a:srgbClr val="FF0000"/>
                </a:solidFill>
              </a:rPr>
              <a:t>آج کا سبق</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200">
                <a:solidFill>
                  <a:schemeClr val="tx1">
                    <a:lumMod val="65000"/>
                    <a:lumOff val="35000"/>
                  </a:schemeClr>
                </a:solidFill>
              </a:rPr>
              <a:t>لوگوں نے نوح کی بات نہیں سنی جس نے انہیں ایک بڑے سیلاب سے بچانے کا موقع فراہم کیا۔</a:t>
            </a:r>
          </a:p>
          <a:p>
            <a:pPr xmlns:a="http://schemas.openxmlformats.org/drawingml/2006/main" algn="ctr">
              <a:bidi/>
            </a:pPr>
            <a:r xmlns:a="http://schemas.openxmlformats.org/drawingml/2006/main">
              <a:rPr lang="ur" altLang="ko-KR" sz="3200">
                <a:solidFill>
                  <a:schemeClr val="tx1">
                    <a:lumMod val="65000"/>
                    <a:lumOff val="35000"/>
                  </a:schemeClr>
                </a:solidFill>
              </a:rPr>
              <a:t>انہوں نے صرف اتنا کہا کہ نوح پاگل تھا۔</a:t>
            </a:r>
          </a:p>
          <a:p>
            <a:pPr algn="ctr"/>
            <a:endParaRPr lang="en-US" altLang="ko-KR" sz="3200">
              <a:solidFill>
                <a:schemeClr val="tx1">
                  <a:lumMod val="65000"/>
                  <a:lumOff val="35000"/>
                </a:schemeClr>
              </a:solidFill>
            </a:endParaRPr>
          </a:p>
          <a:p>
            <a:pPr xmlns:a="http://schemas.openxmlformats.org/drawingml/2006/main" algn="ctr">
              <a:bidi/>
            </a:pPr>
            <a:r xmlns:a="http://schemas.openxmlformats.org/drawingml/2006/main">
              <a:rPr lang="ur" altLang="ko-KR" sz="3200">
                <a:solidFill>
                  <a:schemeClr val="tx1">
                    <a:lumMod val="65000"/>
                    <a:lumOff val="35000"/>
                  </a:schemeClr>
                </a:solidFill>
              </a:rPr>
              <a:t>جب آپ دوستوں کو خوشخبری دیتے ہیں، تو ہو سکتا ہے کہ وہ آپ کی اچھی طرح سے نہ سنیں۔</a:t>
            </a:r>
          </a:p>
          <a:p>
            <a:pPr xmlns:a="http://schemas.openxmlformats.org/drawingml/2006/main" algn="ctr">
              <a:bidi/>
            </a:pPr>
            <a:r xmlns:a="http://schemas.openxmlformats.org/drawingml/2006/main">
              <a:rPr lang="ur" altLang="ko-KR" sz="3200">
                <a:solidFill>
                  <a:schemeClr val="tx1">
                    <a:lumMod val="65000"/>
                    <a:lumOff val="35000"/>
                  </a:schemeClr>
                </a:solidFill>
              </a:rPr>
              <a:t>لیکن، آخر میں، وہ جان لیں گے کہ خدا کا کلام سچ ہے۔</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ur" altLang="ko-KR" sz="2800">
                <a:solidFill>
                  <a:schemeClr val="tx1">
                    <a:lumMod val="65000"/>
                    <a:lumOff val="35000"/>
                  </a:schemeClr>
                </a:solidFill>
              </a:rPr>
              <a:t>شروع شروع میں اندھیرا چھا گیا تھا۔</a:t>
            </a:r>
          </a:p>
          <a:p>
            <a:r xmlns:a="http://schemas.openxmlformats.org/drawingml/2006/main">
              <a:rPr lang="ur" altLang="ko-KR" sz="2800">
                <a:solidFill>
                  <a:schemeClr val="tx1">
                    <a:lumMod val="65000"/>
                    <a:lumOff val="35000"/>
                  </a:schemeClr>
                </a:solidFill>
              </a:rPr>
              <a:t>نہ کوئی آدمی تھا، نہ کوئی روشنی۔ وہاں کچھ نہیں تھا.</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200"/>
              <a:t>خدا؟</a:t>
            </a:r>
            <a:r xmlns:a="http://schemas.openxmlformats.org/drawingml/2006/main">
              <a:rPr lang="u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rgbClr val="C00000"/>
                </a:solidFill>
              </a:rPr>
              <a:t>خدا..</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خدا گناہ سے نفرت کرتا ہے اور گناہ کا فیصلہ کرتا ہے۔</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bidi/>
            </a:pPr>
            <a:r xmlns:a="http://schemas.openxmlformats.org/drawingml/2006/main">
              <a:rPr lang="ur" altLang="ko-KR" sz="4000"/>
              <a:t>آج کا کوئز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ko-KR" sz="3200">
                <a:solidFill>
                  <a:schemeClr val="tx1">
                    <a:lumMod val="65000"/>
                    <a:lumOff val="35000"/>
                  </a:schemeClr>
                </a:solidFill>
              </a:rPr>
              <a:t>خدا نے نوح کو کیا بنانے کے لیے کہا؟</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en-US" sz="2800">
                <a:solidFill>
                  <a:schemeClr val="dk1"/>
                </a:solidFill>
              </a:rPr>
              <a:t>① </a:t>
            </a:r>
            <a:r xmlns:a="http://schemas.openxmlformats.org/drawingml/2006/main">
              <a:rPr lang="ur" altLang="ko-KR" sz="2800">
                <a:solidFill>
                  <a:schemeClr val="dk1"/>
                </a:solidFill>
              </a:rPr>
              <a:t>ایک جہاز (ایک کشتی)</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en-US" sz="2800">
                <a:solidFill>
                  <a:schemeClr val="tx1">
                    <a:lumMod val="65000"/>
                    <a:lumOff val="35000"/>
                  </a:schemeClr>
                </a:solidFill>
              </a:rPr>
              <a:t>② </a:t>
            </a:r>
            <a:r xmlns:a="http://schemas.openxmlformats.org/drawingml/2006/main">
              <a:rPr lang="ur" altLang="ko-KR" sz="2800">
                <a:solidFill>
                  <a:schemeClr val="tx1">
                    <a:lumMod val="65000"/>
                    <a:lumOff val="35000"/>
                  </a:schemeClr>
                </a:solidFill>
              </a:rPr>
              <a:t>ایک کار</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en-US" sz="2800">
                <a:solidFill>
                  <a:schemeClr val="tx1">
                    <a:lumMod val="65000"/>
                    <a:lumOff val="35000"/>
                  </a:schemeClr>
                </a:solidFill>
              </a:rPr>
              <a:t>③ </a:t>
            </a:r>
            <a:r xmlns:a="http://schemas.openxmlformats.org/drawingml/2006/main">
              <a:rPr lang="ur" altLang="ko-KR" sz="2800">
                <a:solidFill>
                  <a:schemeClr val="tx1">
                    <a:lumMod val="65000"/>
                    <a:lumOff val="35000"/>
                  </a:schemeClr>
                </a:solidFill>
              </a:rPr>
              <a:t>ایک گھر</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en-US" sz="2800">
                <a:solidFill>
                  <a:schemeClr val="tx1">
                    <a:lumMod val="65000"/>
                    <a:lumOff val="35000"/>
                  </a:schemeClr>
                </a:solidFill>
              </a:rPr>
              <a:t>④ </a:t>
            </a:r>
            <a:r xmlns:a="http://schemas.openxmlformats.org/drawingml/2006/main">
              <a:rPr lang="ur" altLang="ko-KR" sz="2800">
                <a:solidFill>
                  <a:schemeClr val="tx1">
                    <a:lumMod val="65000"/>
                    <a:lumOff val="35000"/>
                  </a:schemeClr>
                </a:solidFill>
              </a:rPr>
              <a:t>ایک موٹر سائیکل</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en-US" sz="2800">
                <a:solidFill>
                  <a:srgbClr val="FF0000"/>
                </a:solidFill>
              </a:rPr>
              <a:t>① </a:t>
            </a:r>
            <a:r xmlns:a="http://schemas.openxmlformats.org/drawingml/2006/main">
              <a:rPr lang="ur" altLang="ko-KR" sz="2800">
                <a:solidFill>
                  <a:srgbClr val="FF0000"/>
                </a:solidFill>
              </a:rPr>
              <a:t>ایک جہاز (ایک کشتی)</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تب خُداوند نے نوح سے کہا تُو اور تیرا سارا خاندان کشتی میں جا کیونکہ مَیں نے تُجھے اِس نسل میں راستباز پایا ہے۔</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ur" altLang="ko-KR" sz="2800">
                <a:solidFill>
                  <a:schemeClr val="tx1">
                    <a:lumMod val="65000"/>
                    <a:lumOff val="35000"/>
                  </a:schemeClr>
                </a:solidFill>
              </a:rPr>
              <a:t>پیدائش 7:1</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b="1">
                <a:solidFill>
                  <a:schemeClr val="tx1">
                    <a:lumMod val="50000"/>
                    <a:lumOff val="50000"/>
                  </a:schemeClr>
                </a:solidFill>
              </a:rPr>
              <a:t>نمبر 4 خدا کا کلام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t>قوس قزح خدا کا عہد تھا۔</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600">
                <a:solidFill>
                  <a:srgbClr val="FF0000"/>
                </a:solidFill>
              </a:rPr>
              <a:t>آج کا</a:t>
            </a:r>
            <a:r xmlns:a="http://schemas.openxmlformats.org/drawingml/2006/main">
              <a:rPr lang="ur" altLang="ko-KR" sz="4000">
                <a:solidFill>
                  <a:srgbClr val="FF0000"/>
                </a:solidFill>
              </a:rPr>
              <a:t> </a:t>
            </a:r>
            <a:r xmlns:a="http://schemas.openxmlformats.org/drawingml/2006/main">
              <a:rPr lang="ur" altLang="ko-KR" sz="3600">
                <a:solidFill>
                  <a:srgbClr val="FF0000"/>
                </a:solidFill>
              </a:rPr>
              <a:t>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جب بھی بادلوں میں قوس قزح نظر آئے گی، میں اسے دیکھوں گا اور خدا اور زمین پر ہر قسم کی تمام جانداروں کے درمیان لازوال عہد کو یاد کروں گا۔"</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ur" altLang="ko-KR" sz="2800">
                <a:solidFill>
                  <a:schemeClr val="tx1">
                    <a:lumMod val="65000"/>
                    <a:lumOff val="35000"/>
                  </a:schemeClr>
                </a:solidFill>
              </a:rPr>
              <a:t>پیدائش</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ہر جاندار چیز کو مٹا دیا گیا، صرف نوح اور کشتی میں اس کے ساتھ والے باقی رہ گئے۔</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زمین پر چالیس دن تک بارش ہوتی رہی۔</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ko-KR" sz="2800">
                <a:solidFill>
                  <a:schemeClr val="tx1">
                    <a:lumMod val="65000"/>
                    <a:lumOff val="35000"/>
                  </a:schemeClr>
                </a:solidFill>
              </a:rPr>
              <a:t>بارش تھمنے کے بعد نوح نے ایک کبوتر بھیجا۔</a:t>
            </a:r>
            <a:endParaRPr xmlns:a="http://schemas.openxmlformats.org/drawingml/2006/main" lang="en-US" altLang="ko-KR" sz="2800">
              <a:solidFill>
                <a:schemeClr val="tx1">
                  <a:lumMod val="65000"/>
                  <a:lumOff val="35000"/>
                </a:schemeClr>
              </a:solidFill>
            </a:endParaRPr>
          </a:p>
          <a:p>
            <a:pPr xmlns:a="http://schemas.openxmlformats.org/drawingml/2006/main" lvl="0">
              <a:defRPr/>
              <a:bidi/>
            </a:pPr>
            <a:r xmlns:a="http://schemas.openxmlformats.org/drawingml/2006/main">
              <a:rPr lang="ur" altLang="ko-KR" sz="2800">
                <a:solidFill>
                  <a:schemeClr val="tx1">
                    <a:lumMod val="65000"/>
                    <a:lumOff val="35000"/>
                  </a:schemeClr>
                </a:solidFill>
              </a:rPr>
              <a:t>کبوتر اپنی چونچ میں زیتون کا تازہ پتا لے کر اس کے پاس لوٹ آیا۔ نوح جانتا تھا، "پانی زمین سے اتر گیا!"</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نوح اپنے خاندان کے ساتھ باہر آیا، اور خدا کی عبادت کی۔ "خدا کا شکر ہے کہ ہمیں نئی دنیا عطا فرمائی۔"</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ko-KR" sz="2800">
                <a:solidFill>
                  <a:schemeClr val="tx1">
                    <a:lumMod val="65000"/>
                    <a:lumOff val="35000"/>
                  </a:schemeClr>
                </a:solidFill>
              </a:rPr>
              <a:t>خُدا نے اُسے عہد اور برکت کی نشانی کے طور پر ایک قوس قزح دکھائی۔ "نئی دنیا میں خوشی سے جیو!"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ur" altLang="ko-KR" sz="2800">
                <a:solidFill>
                  <a:schemeClr val="tx1">
                    <a:lumMod val="65000"/>
                    <a:lumOff val="35000"/>
                  </a:schemeClr>
                </a:solidFill>
              </a:rPr>
              <a:t>خدا نے کہا، "روشنی ہونے دو"</a:t>
            </a:r>
          </a:p>
          <a:p>
            <a:r xmlns:a="http://schemas.openxmlformats.org/drawingml/2006/main">
              <a:rPr lang="ur" altLang="ko-KR" sz="2800">
                <a:solidFill>
                  <a:schemeClr val="tx1">
                    <a:lumMod val="65000"/>
                    <a:lumOff val="35000"/>
                  </a:schemeClr>
                </a:solidFill>
              </a:rPr>
              <a:t>اور روشنی تھی.</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200">
                <a:solidFill>
                  <a:srgbClr val="FF0000"/>
                </a:solidFill>
              </a:rPr>
              <a:t>آج کا سبق</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200">
                <a:solidFill>
                  <a:schemeClr val="tx1">
                    <a:lumMod val="65000"/>
                    <a:lumOff val="35000"/>
                  </a:schemeClr>
                </a:solidFill>
              </a:rPr>
              <a:t>خدا نے نوح اور ان کے خاندان کو بچایا۔</a:t>
            </a:r>
          </a:p>
          <a:p>
            <a:pPr xmlns:a="http://schemas.openxmlformats.org/drawingml/2006/main" algn="ctr">
              <a:bidi/>
            </a:pPr>
            <a:r xmlns:a="http://schemas.openxmlformats.org/drawingml/2006/main">
              <a:rPr lang="ur" altLang="ko-KR" sz="3200">
                <a:solidFill>
                  <a:schemeClr val="tx1">
                    <a:lumMod val="65000"/>
                    <a:lumOff val="35000"/>
                  </a:schemeClr>
                </a:solidFill>
              </a:rPr>
              <a:t>خدا نے وعدہ کیا کہ وہ انہیں برکت دے گا اور ان کے ذریعے ایک نئی دنیا بنائے گا۔</a:t>
            </a:r>
          </a:p>
          <a:p>
            <a:pPr algn="ctr"/>
            <a:endParaRPr lang="en-US" altLang="ko-KR" sz="3200">
              <a:solidFill>
                <a:schemeClr val="tx1">
                  <a:lumMod val="65000"/>
                  <a:lumOff val="35000"/>
                </a:schemeClr>
              </a:solidFill>
            </a:endParaRPr>
          </a:p>
          <a:p>
            <a:pPr xmlns:a="http://schemas.openxmlformats.org/drawingml/2006/main" algn="ctr">
              <a:bidi/>
            </a:pPr>
            <a:r xmlns:a="http://schemas.openxmlformats.org/drawingml/2006/main">
              <a:rPr lang="ur" altLang="ko-KR" sz="3200">
                <a:solidFill>
                  <a:schemeClr val="tx1">
                    <a:lumMod val="65000"/>
                    <a:lumOff val="35000"/>
                  </a:schemeClr>
                </a:solidFill>
              </a:rPr>
              <a:t>خُدا نے بھی ہمیں یسوع کے ذریعے بچایا ہے۔</a:t>
            </a:r>
          </a:p>
          <a:p>
            <a:pPr xmlns:a="http://schemas.openxmlformats.org/drawingml/2006/main" algn="ctr">
              <a:bidi/>
            </a:pPr>
            <a:r xmlns:a="http://schemas.openxmlformats.org/drawingml/2006/main">
              <a:rPr lang="ur" altLang="ko-KR" sz="3200">
                <a:solidFill>
                  <a:schemeClr val="tx1">
                    <a:lumMod val="65000"/>
                    <a:lumOff val="35000"/>
                  </a:schemeClr>
                </a:solidFill>
              </a:rPr>
              <a:t>ہمیں یقین کرنا ہوگا کہ خدا اپنی نئی دنیا ہمارے ذریعے بنائے گا۔</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200"/>
              <a:t>یہوواہ خدا؟</a:t>
            </a:r>
            <a:r xmlns:a="http://schemas.openxmlformats.org/drawingml/2006/main">
              <a:rPr lang="u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rgbClr val="C00000"/>
                </a:solidFill>
              </a:rPr>
              <a:t>یہوواہ خدا..</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یہوواہ خدا ہمارا باپ ہے جو اپنے پیارے بچوں کو کثرت سے بچاتا اور برکت دیتا ہے جب ہم اس پر ایمان لاتے ہیں۔</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bidi/>
            </a:pPr>
            <a:r xmlns:a="http://schemas.openxmlformats.org/drawingml/2006/main">
              <a:rPr lang="ur" altLang="ko-KR" sz="4000"/>
              <a:t>آج کا کوئز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ko-KR" sz="3200">
                <a:solidFill>
                  <a:schemeClr val="tx1">
                    <a:lumMod val="65000"/>
                    <a:lumOff val="35000"/>
                  </a:schemeClr>
                </a:solidFill>
              </a:rPr>
              <a:t>نوح نے زمین کو خشک ہونے کے لیے کیا بھیجا؟</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en-US" sz="2800">
                <a:solidFill>
                  <a:schemeClr val="tx1">
                    <a:lumMod val="65000"/>
                    <a:lumOff val="35000"/>
                  </a:schemeClr>
                </a:solidFill>
              </a:rPr>
              <a:t>① </a:t>
            </a:r>
            <a:r xmlns:a="http://schemas.openxmlformats.org/drawingml/2006/main">
              <a:rPr lang="ur" altLang="ko-KR" sz="2800">
                <a:solidFill>
                  <a:schemeClr val="tx1">
                    <a:lumMod val="65000"/>
                    <a:lumOff val="35000"/>
                  </a:schemeClr>
                </a:solidFill>
              </a:rPr>
              <a:t>عقاب</a:t>
            </a:r>
            <a:r xmlns:a="http://schemas.openxmlformats.org/drawingml/2006/main">
              <a:rPr lang="ur"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en-US" sz="2800">
                <a:solidFill>
                  <a:schemeClr val="tx1">
                    <a:lumMod val="65000"/>
                    <a:lumOff val="35000"/>
                  </a:schemeClr>
                </a:solidFill>
              </a:rPr>
              <a:t>② </a:t>
            </a:r>
            <a:r xmlns:a="http://schemas.openxmlformats.org/drawingml/2006/main">
              <a:rPr lang="ur" altLang="ko-KR" sz="2800">
                <a:solidFill>
                  <a:schemeClr val="tx1">
                    <a:lumMod val="65000"/>
                    <a:lumOff val="35000"/>
                  </a:schemeClr>
                </a:solidFill>
              </a:rPr>
              <a:t>چڑیا</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en-US" sz="2800">
                <a:solidFill>
                  <a:schemeClr val="dk1"/>
                </a:solidFill>
              </a:rPr>
              <a:t>③ </a:t>
            </a:r>
            <a:r xmlns:a="http://schemas.openxmlformats.org/drawingml/2006/main">
              <a:rPr lang="ur" altLang="ko-KR" sz="2800">
                <a:solidFill>
                  <a:schemeClr val="dk1"/>
                </a:solidFill>
              </a:rPr>
              <a:t>کبوتر</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en-US" sz="2800">
                <a:solidFill>
                  <a:schemeClr val="tx1">
                    <a:lumMod val="65000"/>
                    <a:lumOff val="35000"/>
                  </a:schemeClr>
                </a:solidFill>
              </a:rPr>
              <a:t>④ </a:t>
            </a:r>
            <a:r xmlns:a="http://schemas.openxmlformats.org/drawingml/2006/main">
              <a:rPr lang="ur" altLang="ko-KR" sz="2800">
                <a:solidFill>
                  <a:schemeClr val="tx1">
                    <a:lumMod val="65000"/>
                    <a:lumOff val="35000"/>
                  </a:schemeClr>
                </a:solidFill>
              </a:rPr>
              <a:t>بطخ</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en-US" sz="2800">
                <a:solidFill>
                  <a:srgbClr val="FF0000"/>
                </a:solidFill>
              </a:rPr>
              <a:t>③ </a:t>
            </a:r>
            <a:r xmlns:a="http://schemas.openxmlformats.org/drawingml/2006/main">
              <a:rPr lang="ur" altLang="ko-KR" sz="2800">
                <a:solidFill>
                  <a:srgbClr val="FF0000"/>
                </a:solidFill>
              </a:rPr>
              <a:t>کبوتر</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600"/>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جب بھی بادلوں میں قوس قزح نظر آئے گی، میں اسے دیکھوں گا اور خدا اور زمین پر ہر قسم کی تمام جانداروں کے درمیان لازوال عہد کو یاد کروں گا۔"</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ur" altLang="ko-KR" sz="2800">
                <a:solidFill>
                  <a:schemeClr val="tx1">
                    <a:lumMod val="65000"/>
                    <a:lumOff val="35000"/>
                  </a:schemeClr>
                </a:solidFill>
              </a:rPr>
              <a:t>پیدائش</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b="1">
                <a:solidFill>
                  <a:schemeClr val="tx1">
                    <a:lumMod val="50000"/>
                    <a:lumOff val="50000"/>
                  </a:schemeClr>
                </a:solidFill>
              </a:rPr>
              <a:t>نمبر 5</a:t>
            </a:r>
            <a:r xmlns:a="http://schemas.openxmlformats.org/drawingml/2006/main">
              <a:rPr lang="ur" altLang="en-US" b="1">
                <a:solidFill>
                  <a:schemeClr val="tx1">
                    <a:lumMod val="50000"/>
                    <a:lumOff val="50000"/>
                  </a:schemeClr>
                </a:solidFill>
              </a:rPr>
              <a:t> </a:t>
            </a:r>
            <a:r xmlns:a="http://schemas.openxmlformats.org/drawingml/2006/main">
              <a:rPr lang="ur" altLang="ko-KR" b="1">
                <a:solidFill>
                  <a:schemeClr val="tx1">
                    <a:lumMod val="50000"/>
                    <a:lumOff val="50000"/>
                  </a:schemeClr>
                </a:solidFill>
              </a:rPr>
              <a:t>دی</a:t>
            </a:r>
            <a:r xmlns:a="http://schemas.openxmlformats.org/drawingml/2006/main">
              <a:rPr lang="ur" altLang="en-US" b="1">
                <a:solidFill>
                  <a:schemeClr val="tx1">
                    <a:lumMod val="50000"/>
                    <a:lumOff val="50000"/>
                  </a:schemeClr>
                </a:solidFill>
              </a:rPr>
              <a:t> </a:t>
            </a:r>
            <a:r xmlns:a="http://schemas.openxmlformats.org/drawingml/2006/main">
              <a:rPr lang="ur" altLang="ko-KR" b="1">
                <a:solidFill>
                  <a:schemeClr val="tx1">
                    <a:lumMod val="50000"/>
                    <a:lumOff val="50000"/>
                  </a:schemeClr>
                </a:solidFill>
              </a:rPr>
              <a:t>کلام</a:t>
            </a:r>
            <a:r xmlns:a="http://schemas.openxmlformats.org/drawingml/2006/main">
              <a:rPr lang="ur" altLang="en-US" b="1">
                <a:solidFill>
                  <a:schemeClr val="tx1">
                    <a:lumMod val="50000"/>
                    <a:lumOff val="50000"/>
                  </a:schemeClr>
                </a:solidFill>
              </a:rPr>
              <a:t> </a:t>
            </a:r>
            <a:r xmlns:a="http://schemas.openxmlformats.org/drawingml/2006/main">
              <a:rPr lang="ur" altLang="ko-KR" b="1">
                <a:solidFill>
                  <a:schemeClr val="tx1">
                    <a:lumMod val="50000"/>
                    <a:lumOff val="50000"/>
                  </a:schemeClr>
                </a:solidFill>
              </a:rPr>
              <a:t>کی</a:t>
            </a:r>
            <a:r xmlns:a="http://schemas.openxmlformats.org/drawingml/2006/main">
              <a:rPr lang="ur" altLang="en-US" b="1">
                <a:solidFill>
                  <a:schemeClr val="tx1">
                    <a:lumMod val="50000"/>
                    <a:lumOff val="50000"/>
                  </a:schemeClr>
                </a:solidFill>
              </a:rPr>
              <a:t> </a:t>
            </a:r>
            <a:r xmlns:a="http://schemas.openxmlformats.org/drawingml/2006/main">
              <a:rPr lang="ur" altLang="ko-KR" b="1">
                <a:solidFill>
                  <a:schemeClr val="tx1">
                    <a:lumMod val="50000"/>
                    <a:lumOff val="50000"/>
                  </a:schemeClr>
                </a:solidFill>
              </a:rPr>
              <a:t>خدا</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600"/>
              <a:t>وہ لوگ جنہوں نے تعمیر کیا۔</a:t>
            </a:r>
          </a:p>
          <a:p>
            <a:pPr xmlns:a="http://schemas.openxmlformats.org/drawingml/2006/main" algn="ctr">
              <a:bidi/>
            </a:pPr>
            <a:r xmlns:a="http://schemas.openxmlformats.org/drawingml/2006/main">
              <a:rPr lang="ur" altLang="ko-KR" sz="3600"/>
              <a:t>بابل کا مینار</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اس لیے اسے بابل کہا گیا کیونکہ وہاں رب الجھ گیا تھا۔</a:t>
            </a:r>
          </a:p>
          <a:p>
            <a:r xmlns:a="http://schemas.openxmlformats.org/drawingml/2006/main">
              <a:rPr lang="ur" altLang="ko-KR" sz="3600">
                <a:solidFill>
                  <a:schemeClr val="tx1">
                    <a:lumMod val="65000"/>
                    <a:lumOff val="35000"/>
                  </a:schemeClr>
                </a:solidFill>
              </a:rPr>
              <a:t>پوری دنیا کی زبان وہاں سے خداوند نے انہیں منتشر کر دیا۔</a:t>
            </a:r>
          </a:p>
          <a:p>
            <a:r xmlns:a="http://schemas.openxmlformats.org/drawingml/2006/main">
              <a:rPr lang="ur" altLang="ko-KR" sz="3600">
                <a:solidFill>
                  <a:schemeClr val="tx1">
                    <a:lumMod val="65000"/>
                    <a:lumOff val="35000"/>
                  </a:schemeClr>
                </a:solidFill>
              </a:rPr>
              <a:t>پوری زمین کے چہرے پر۔</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bidi/>
            </a:pPr>
            <a:r xmlns:a="http://schemas.openxmlformats.org/drawingml/2006/main">
              <a:rPr lang="ur" altLang="ko-KR" sz="2800">
                <a:solidFill>
                  <a:schemeClr val="tx1">
                    <a:lumMod val="65000"/>
                    <a:lumOff val="35000"/>
                  </a:schemeClr>
                </a:solidFill>
              </a:rPr>
              <a:t>پیدائش</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لوگ خدا سے بڑا اور مشہور ہونا چاہتے تھے۔ چنانچہ انہوں نے ایک اونچا مینار بنانا شروع کیا۔</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اس طرح، وہ مکمل طور پر ٹاور کی تعمیر کر رہے تھے.</a:t>
            </a:r>
          </a:p>
          <a:p>
            <a:r xmlns:a="http://schemas.openxmlformats.org/drawingml/2006/main">
              <a:rPr lang="ur" altLang="ko-KR" sz="2800">
                <a:solidFill>
                  <a:schemeClr val="tx1">
                    <a:lumMod val="65000"/>
                    <a:lumOff val="35000"/>
                  </a:schemeClr>
                </a:solidFill>
              </a:rPr>
              <a:t>"آئیے اپنے آپ کو دنیا کے سامنے دکھائیں۔ ہم بہت عظیم ہیں!"</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2800">
                <a:solidFill>
                  <a:schemeClr val="tx1">
                    <a:lumMod val="65000"/>
                    <a:lumOff val="35000"/>
                  </a:schemeClr>
                </a:solidFill>
              </a:rPr>
              <a:t>تاہم، جب خدا نے ان کی تکبر کو دیکھا، تو اس نے ان کی زبان کو الجھا دیا تاکہ وہ ایک دوسرے کو نہ سمجھ سکیں۔</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ko-KR" sz="2800">
                <a:solidFill>
                  <a:schemeClr val="tx1">
                    <a:lumMod val="65000"/>
                    <a:lumOff val="35000"/>
                  </a:schemeClr>
                </a:solidFill>
              </a:rPr>
              <a:t>کیونکہ وہ ایک دوسرے کو سمجھ نہیں سکتے تھے، وہ ایک ساتھ کام نہیں کر سکتے تھے۔ آخر کار، وہ روئے زمین پر بکھر گئے۔ اب تک دنیا کی زبانیں ایک دوسرے سے مختلف ہیں۔</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ur" altLang="ko-KR" sz="2800">
                <a:solidFill>
                  <a:schemeClr val="tx1">
                    <a:lumMod val="65000"/>
                    <a:lumOff val="35000"/>
                  </a:schemeClr>
                </a:solidFill>
              </a:rPr>
              <a:t>پہلے دن خدا نے روشنی کو اندھیرے سے الگ کیا۔ اس نے چھ دن کے لیے ساری دنیا بنائی۔</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bidi/>
            </a:pPr>
            <a:r xmlns:a="http://schemas.openxmlformats.org/drawingml/2006/main">
              <a:rPr lang="ur" altLang="ko-KR" sz="4000" b="1">
                <a:solidFill>
                  <a:srgbClr val="FF0000"/>
                </a:solidFill>
              </a:rPr>
              <a:t>1</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bidi/>
            </a:pPr>
            <a:r xmlns:a="http://schemas.openxmlformats.org/drawingml/2006/main">
              <a:rPr lang="ur" altLang="ko-KR" sz="4000" b="1">
                <a:solidFill>
                  <a:srgbClr val="FF0000"/>
                </a:solidFill>
              </a:rPr>
              <a:t>2</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bidi/>
            </a:pPr>
            <a:r xmlns:a="http://schemas.openxmlformats.org/drawingml/2006/main">
              <a:rPr lang="ur" altLang="ko-KR" sz="4000" b="1">
                <a:solidFill>
                  <a:srgbClr val="FF0000"/>
                </a:solidFill>
              </a:rPr>
              <a:t>3</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bidi/>
            </a:pPr>
            <a:r xmlns:a="http://schemas.openxmlformats.org/drawingml/2006/main">
              <a:rPr lang="ur" altLang="ko-KR" sz="4000" b="1">
                <a:solidFill>
                  <a:srgbClr val="FF0000"/>
                </a:solidFill>
              </a:rPr>
              <a:t>4</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bidi/>
            </a:pPr>
            <a:r xmlns:a="http://schemas.openxmlformats.org/drawingml/2006/main">
              <a:rPr lang="ur" altLang="ko-KR" sz="4000" b="1">
                <a:solidFill>
                  <a:srgbClr val="FF0000"/>
                </a:solidFill>
              </a:rPr>
              <a:t>5</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bidi/>
            </a:pPr>
            <a:r xmlns:a="http://schemas.openxmlformats.org/drawingml/2006/main">
              <a:rPr lang="ur" altLang="ko-KR" sz="4000" b="1">
                <a:solidFill>
                  <a:srgbClr val="FF0000"/>
                </a:solidFill>
              </a:rPr>
              <a:t>6</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bidi/>
            </a:pPr>
            <a:r xmlns:a="http://schemas.openxmlformats.org/drawingml/2006/main">
              <a:rPr lang="ur" altLang="ko-KR" sz="4000"/>
              <a:t>آج کا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bidi/>
            </a:pPr>
            <a:r xmlns:a="http://schemas.openxmlformats.org/drawingml/2006/main">
              <a:rPr lang="ur" altLang="ko-KR" sz="3600">
                <a:solidFill>
                  <a:schemeClr val="tx1">
                    <a:lumMod val="65000"/>
                    <a:lumOff val="35000"/>
                  </a:schemeClr>
                </a:solidFill>
              </a:rPr>
              <a:t>لوگ خدا سے بڑا اور بلند ہونا چاہتے ہیں۔</a:t>
            </a:r>
            <a:endParaRPr xmlns:a="http://schemas.openxmlformats.org/drawingml/2006/main" lang="en-US" altLang="ko-KR" sz="3600">
              <a:solidFill>
                <a:schemeClr val="tx1">
                  <a:lumMod val="65000"/>
                  <a:lumOff val="35000"/>
                </a:schemeClr>
              </a:solidFill>
            </a:endParaRPr>
          </a:p>
          <a:p>
            <a:pPr xmlns:a="http://schemas.openxmlformats.org/drawingml/2006/main" algn="ctr">
              <a:defRPr/>
              <a:bidi/>
            </a:pPr>
            <a:r xmlns:a="http://schemas.openxmlformats.org/drawingml/2006/main">
              <a:rPr lang="ur" altLang="ko-KR" sz="3600">
                <a:solidFill>
                  <a:schemeClr val="tx1">
                    <a:lumMod val="65000"/>
                    <a:lumOff val="35000"/>
                  </a:schemeClr>
                </a:solidFill>
              </a:rPr>
              <a:t>اس ذہن کو ”تکبر“ کہتے ہیں۔</a:t>
            </a:r>
            <a:endParaRPr xmlns:a="http://schemas.openxmlformats.org/drawingml/2006/main" lang="en-US" altLang="ko-KR" sz="3600">
              <a:solidFill>
                <a:schemeClr val="tx1">
                  <a:lumMod val="65000"/>
                  <a:lumOff val="35000"/>
                </a:schemeClr>
              </a:solidFill>
            </a:endParaRPr>
          </a:p>
          <a:p>
            <a:pPr xmlns:a="http://schemas.openxmlformats.org/drawingml/2006/main" algn="ctr">
              <a:defRPr/>
              <a:bidi/>
            </a:pPr>
            <a:r xmlns:a="http://schemas.openxmlformats.org/drawingml/2006/main">
              <a:rPr lang="ur" altLang="ko-KR" sz="3600">
                <a:solidFill>
                  <a:schemeClr val="tx1">
                    <a:lumMod val="65000"/>
                    <a:lumOff val="35000"/>
                  </a:schemeClr>
                </a:solidFill>
              </a:rPr>
              <a:t>خدا 'تکبر' سے نفرت کرتا ہے۔</a:t>
            </a:r>
            <a:endParaRPr xmlns:a="http://schemas.openxmlformats.org/drawingml/2006/main" lang="en-US" altLang="ko-KR" sz="3600">
              <a:solidFill>
                <a:schemeClr val="tx1">
                  <a:lumMod val="65000"/>
                  <a:lumOff val="35000"/>
                </a:schemeClr>
              </a:solidFill>
            </a:endParaRPr>
          </a:p>
          <a:p>
            <a:pPr xmlns:a="http://schemas.openxmlformats.org/drawingml/2006/main" algn="ctr">
              <a:defRPr/>
              <a:bidi/>
            </a:pPr>
            <a:r xmlns:a="http://schemas.openxmlformats.org/drawingml/2006/main">
              <a:rPr lang="ur" altLang="ko-KR" sz="3600">
                <a:solidFill>
                  <a:schemeClr val="tx1">
                    <a:lumMod val="65000"/>
                    <a:lumOff val="35000"/>
                  </a:schemeClr>
                </a:solidFill>
              </a:rPr>
              <a:t>تکبر کا مخالف 'عاجزی' ہے۔</a:t>
            </a:r>
            <a:endParaRPr xmlns:a="http://schemas.openxmlformats.org/drawingml/2006/main" lang="en-US" altLang="ko-KR" sz="3600">
              <a:solidFill>
                <a:schemeClr val="tx1">
                  <a:lumMod val="65000"/>
                  <a:lumOff val="35000"/>
                </a:schemeClr>
              </a:solidFill>
            </a:endParaRPr>
          </a:p>
          <a:p>
            <a:pPr xmlns:a="http://schemas.openxmlformats.org/drawingml/2006/main" algn="ctr">
              <a:defRPr/>
              <a:bidi/>
            </a:pPr>
            <a:r xmlns:a="http://schemas.openxmlformats.org/drawingml/2006/main">
              <a:rPr lang="ur" altLang="ko-KR" sz="3600">
                <a:solidFill>
                  <a:schemeClr val="tx1">
                    <a:lumMod val="65000"/>
                    <a:lumOff val="35000"/>
                  </a:schemeClr>
                </a:solidFill>
              </a:rPr>
              <a:t>ہمیں خُدا کو خوش کرنے کے لیے اُس کے سامنے 'عاجز' ہونا چاہیے۔</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bidi/>
            </a:pPr>
            <a:r xmlns:a="http://schemas.openxmlformats.org/drawingml/2006/main">
              <a:rPr lang="ur" altLang="ko-KR" sz="3200"/>
              <a:t>یہوواہ خدا؟</a:t>
            </a:r>
            <a:r xmlns:a="http://schemas.openxmlformats.org/drawingml/2006/main">
              <a:rPr lang="u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rgbClr val="C00000"/>
                </a:solidFill>
              </a:rPr>
              <a:t>یہوواہ خدا..</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ur" altLang="ko-KR" sz="3600">
                <a:solidFill>
                  <a:schemeClr val="tx1">
                    <a:lumMod val="65000"/>
                    <a:lumOff val="35000"/>
                  </a:schemeClr>
                </a:solidFill>
              </a:rPr>
              <a:t>یہوواہ خدا ہم سے بڑا اور عقلمند ہے۔</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ur" altLang="ko-KR" sz="3600">
                <a:solidFill>
                  <a:schemeClr val="tx1">
                    <a:lumMod val="65000"/>
                    <a:lumOff val="35000"/>
                  </a:schemeClr>
                </a:solidFill>
              </a:rPr>
              <a:t>ہم خدا سے زیادہ عقلمند نہیں ہو سکتے حالانکہ ہم اپنی ساری حکمتیں ایک ساتھ جمع کر لیتے ہیں۔</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bidi/>
            </a:pPr>
            <a:r xmlns:a="http://schemas.openxmlformats.org/drawingml/2006/main">
              <a:rPr lang="ur" altLang="ko-KR" sz="4000">
                <a:solidFill>
                  <a:srgbClr val="FF0000"/>
                </a:solidFill>
              </a:rPr>
              <a:t>آج کا کوئز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ko-KR" sz="3600">
                <a:solidFill>
                  <a:schemeClr val="tx1">
                    <a:lumMod val="65000"/>
                    <a:lumOff val="35000"/>
                  </a:schemeClr>
                </a:solidFill>
              </a:rPr>
              <a:t>وہ ٹاور کو ختم کیوں نہیں کر سکے؟</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en-US" sz="2800">
                <a:solidFill>
                  <a:schemeClr val="tx1">
                    <a:lumMod val="65000"/>
                    <a:lumOff val="35000"/>
                  </a:schemeClr>
                </a:solidFill>
              </a:rPr>
              <a:t>① </a:t>
            </a:r>
            <a:r xmlns:a="http://schemas.openxmlformats.org/drawingml/2006/main">
              <a:rPr lang="ur" altLang="ko-KR" sz="2800">
                <a:solidFill>
                  <a:schemeClr val="tx1">
                    <a:lumMod val="65000"/>
                    <a:lumOff val="35000"/>
                  </a:schemeClr>
                </a:solidFill>
              </a:rPr>
              <a:t>خدا نے سیلاب پیدا کیا جب انہوں نے اسے بنایا</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en-US" sz="2800">
                <a:solidFill>
                  <a:schemeClr val="tx1">
                    <a:lumMod val="65000"/>
                    <a:lumOff val="35000"/>
                  </a:schemeClr>
                </a:solidFill>
              </a:rPr>
              <a:t>② </a:t>
            </a:r>
            <a:r xmlns:a="http://schemas.openxmlformats.org/drawingml/2006/main">
              <a:rPr lang="ur" altLang="ko-KR" sz="2800">
                <a:solidFill>
                  <a:schemeClr val="tx1">
                    <a:lumMod val="65000"/>
                    <a:lumOff val="35000"/>
                  </a:schemeClr>
                </a:solidFill>
              </a:rPr>
              <a:t>خدا نے اسے بنایا تو آگ بھڑک اٹھی۔</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en-US" sz="2800">
                <a:solidFill>
                  <a:schemeClr val="tx1">
                    <a:lumMod val="65000"/>
                    <a:lumOff val="35000"/>
                  </a:schemeClr>
                </a:solidFill>
              </a:rPr>
              <a:t>③ </a:t>
            </a:r>
            <a:r xmlns:a="http://schemas.openxmlformats.org/drawingml/2006/main">
              <a:rPr lang="ur" altLang="ko-KR" sz="2800">
                <a:solidFill>
                  <a:schemeClr val="tx1">
                    <a:lumMod val="65000"/>
                    <a:lumOff val="35000"/>
                  </a:schemeClr>
                </a:solidFill>
              </a:rPr>
              <a:t>جب انہوں نے اسے بنایا تو خدا نے زلزلہ کر دیا۔</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en-US" sz="2800">
                <a:solidFill>
                  <a:schemeClr val="dk1"/>
                </a:solidFill>
              </a:rPr>
              <a:t>④ </a:t>
            </a:r>
            <a:r xmlns:a="http://schemas.openxmlformats.org/drawingml/2006/main">
              <a:rPr lang="ur" altLang="ko-KR" sz="2800">
                <a:solidFill>
                  <a:schemeClr val="dk1"/>
                </a:solidFill>
              </a:rPr>
              <a:t>خدا نے انہیں بنایا کہ وہ ایک دوسرے کو نہ سمجھیں جب انہوں نے اسے بنایا۔</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en-US" sz="2800">
                <a:solidFill>
                  <a:srgbClr val="FF0000"/>
                </a:solidFill>
              </a:rPr>
              <a:t>④ </a:t>
            </a:r>
            <a:r xmlns:a="http://schemas.openxmlformats.org/drawingml/2006/main">
              <a:rPr lang="ur" altLang="ko-KR" sz="2800">
                <a:solidFill>
                  <a:srgbClr val="FF0000"/>
                </a:solidFill>
              </a:rPr>
              <a:t>خدا نے انہیں بنایا کہ وہ ایک دوسرے کو نہ سمجھیں جب انہوں نے اسے بنایا۔</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bidi/>
            </a:pPr>
            <a:r xmlns:a="http://schemas.openxmlformats.org/drawingml/2006/main">
              <a:rPr lang="ur" altLang="ko-KR" sz="4000">
                <a:solidFill>
                  <a:srgbClr val="FF0000"/>
                </a:solidFill>
              </a:rPr>
              <a:t>آج کا</a:t>
            </a:r>
            <a:r xmlns:a="http://schemas.openxmlformats.org/drawingml/2006/main">
              <a:rPr lang="ur" altLang="en-US" sz="4000">
                <a:solidFill>
                  <a:srgbClr val="FF0000"/>
                </a:solidFill>
              </a:rPr>
              <a:t> </a:t>
            </a:r>
            <a:r xmlns:a="http://schemas.openxmlformats.org/drawingml/2006/main">
              <a:rPr lang="ur" altLang="ko-KR" sz="4000">
                <a:solidFill>
                  <a:srgbClr val="FF0000"/>
                </a:solidFill>
              </a:rPr>
              <a:t>کلام</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bidi/>
            </a:pPr>
            <a:r xmlns:a="http://schemas.openxmlformats.org/drawingml/2006/main">
              <a:rPr lang="ur" altLang="ko-KR" sz="3600">
                <a:solidFill>
                  <a:schemeClr val="tx1">
                    <a:lumMod val="65000"/>
                    <a:lumOff val="35000"/>
                  </a:schemeClr>
                </a:solidFill>
              </a:rPr>
              <a:t>اس لیے اسے بابل کہا گیا کیونکہ وہاں رب الجھ گیا تھا۔</a:t>
            </a:r>
            <a:endParaRPr xmlns:a="http://schemas.openxmlformats.org/drawingml/2006/main" lang="en-US" altLang="ko-KR" sz="3600">
              <a:solidFill>
                <a:schemeClr val="tx1">
                  <a:lumMod val="65000"/>
                  <a:lumOff val="35000"/>
                </a:schemeClr>
              </a:solidFill>
            </a:endParaRPr>
          </a:p>
          <a:p>
            <a:pPr xmlns:a="http://schemas.openxmlformats.org/drawingml/2006/main" lvl="0">
              <a:defRPr/>
              <a:bidi/>
            </a:pPr>
            <a:r xmlns:a="http://schemas.openxmlformats.org/drawingml/2006/main">
              <a:rPr lang="ur" altLang="ko-KR" sz="3600">
                <a:solidFill>
                  <a:schemeClr val="tx1">
                    <a:lumMod val="65000"/>
                    <a:lumOff val="35000"/>
                  </a:schemeClr>
                </a:solidFill>
              </a:rPr>
              <a:t>پوری دنیا کی زبان وہاں سے خداوند نے انہیں منتشر کر دیا۔</a:t>
            </a:r>
            <a:endParaRPr xmlns:a="http://schemas.openxmlformats.org/drawingml/2006/main" lang="en-US" altLang="ko-KR" sz="3600">
              <a:solidFill>
                <a:schemeClr val="tx1">
                  <a:lumMod val="65000"/>
                  <a:lumOff val="35000"/>
                </a:schemeClr>
              </a:solidFill>
            </a:endParaRPr>
          </a:p>
          <a:p>
            <a:pPr xmlns:a="http://schemas.openxmlformats.org/drawingml/2006/main" lvl="0">
              <a:defRPr/>
              <a:bidi/>
            </a:pPr>
            <a:r xmlns:a="http://schemas.openxmlformats.org/drawingml/2006/main">
              <a:rPr lang="ur" altLang="ko-KR" sz="3600">
                <a:solidFill>
                  <a:schemeClr val="tx1">
                    <a:lumMod val="65000"/>
                    <a:lumOff val="35000"/>
                  </a:schemeClr>
                </a:solidFill>
              </a:rPr>
              <a:t>پوری زمین کے چہرے پر۔</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bidi/>
            </a:pPr>
            <a:r xmlns:a="http://schemas.openxmlformats.org/drawingml/2006/main">
              <a:rPr lang="ur" altLang="ko-KR" sz="2800">
                <a:solidFill>
                  <a:schemeClr val="tx1">
                    <a:lumMod val="65000"/>
                    <a:lumOff val="35000"/>
                  </a:schemeClr>
                </a:solidFill>
              </a:rPr>
              <a:t>پیدائش</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bidi/>
            </a:pPr>
            <a:r xmlns:a="http://schemas.openxmlformats.org/drawingml/2006/main">
              <a:rPr lang="ur" altLang="ko-KR" b="1">
                <a:solidFill>
                  <a:schemeClr val="tx1">
                    <a:lumMod val="50000"/>
                    <a:lumOff val="50000"/>
                  </a:schemeClr>
                </a:solidFill>
              </a:rPr>
              <a:t>نمبر 6 خدا کا کلام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400"/>
              <a:t>خدا نے ابراہیم کو بلایا</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tx1">
                    <a:lumMod val="65000"/>
                    <a:lumOff val="35000"/>
                  </a:schemeClr>
                </a:solidFill>
              </a:rPr>
              <a:t>رب نے ابرام سے کہا، ”اپنے ملک، اپنے لوگوں اور اپنے ملک کو چھوڑ دو</a:t>
            </a:r>
            <a:endParaRPr xmlns:a="http://schemas.openxmlformats.org/drawingml/2006/main" lang="en-US" altLang="ko-KR" sz="3600">
              <a:solidFill>
                <a:schemeClr val="tx1">
                  <a:lumMod val="65000"/>
                  <a:lumOff val="35000"/>
                </a:schemeClr>
              </a:solidFill>
            </a:endParaRPr>
          </a:p>
          <a:p>
            <a:pPr xmlns:a="http://schemas.openxmlformats.org/drawingml/2006/main" lvl="0">
              <a:defRPr/>
              <a:bidi/>
            </a:pPr>
            <a:r xmlns:a="http://schemas.openxmlformats.org/drawingml/2006/main">
              <a:rPr lang="ur" altLang="ko-KR" sz="3600">
                <a:solidFill>
                  <a:schemeClr val="tx1">
                    <a:lumMod val="65000"/>
                    <a:lumOff val="35000"/>
                  </a:schemeClr>
                </a:solidFill>
              </a:rPr>
              <a:t>باپ کے گھر جاؤ اور اس ملک میں جاؤ جو میں تمہیں دکھاؤں گا۔</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bidi/>
            </a:pPr>
            <a:r xmlns:a="http://schemas.openxmlformats.org/drawingml/2006/main">
              <a:rPr lang="ur" altLang="ko-KR" sz="2800">
                <a:solidFill>
                  <a:schemeClr val="tx1">
                    <a:lumMod val="65000"/>
                    <a:lumOff val="35000"/>
                  </a:schemeClr>
                </a:solidFill>
              </a:rPr>
              <a:t>پیدائش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کسدیوں کا اُر بت پرست شہر تھا۔</a:t>
            </a:r>
            <a:endParaRPr xmlns:a="http://schemas.openxmlformats.org/drawingml/2006/main" lang="en-US" altLang="ko-KR" sz="2800">
              <a:solidFill>
                <a:schemeClr val="tx1">
                  <a:lumMod val="65000"/>
                  <a:lumOff val="35000"/>
                </a:schemeClr>
              </a:solidFill>
            </a:endParaRPr>
          </a:p>
          <a:p>
            <a:pPr xmlns:a="http://schemas.openxmlformats.org/drawingml/2006/main" lvl="0">
              <a:defRPr/>
              <a:bidi/>
            </a:pPr>
            <a:r xmlns:a="http://schemas.openxmlformats.org/drawingml/2006/main">
              <a:rPr lang="ur" altLang="ko-KR" sz="2800">
                <a:solidFill>
                  <a:schemeClr val="tx1">
                    <a:lumMod val="65000"/>
                    <a:lumOff val="35000"/>
                  </a:schemeClr>
                </a:solidFill>
              </a:rPr>
              <a:t>ابراہیم وہیں پیدا ہوا اور وہیں رہا۔</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ایک دن، خُداوند خُدا نے اُس سے کہا، "اپنے ملک کو چھوڑ، اور میں تجھے برکت دوں گا۔"</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اگرچہ ابرہام نہیں جانتا تھا کہ کہاں جانا ہے، اس نے خدا کے کلام کی تعمیل کی اور جیسا کہ خداوند نے اسے کہا تھا وہاں سے چلا گیا۔</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سفر کے دوران اسے بہت سے مشکل حالات کا سامنا کرنا پڑا لیکن اللہ تعالیٰ نے اسے محفوظ رکھا۔</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ur" altLang="ko-KR" sz="2500">
                <a:solidFill>
                  <a:schemeClr val="tx1">
                    <a:lumMod val="65000"/>
                    <a:lumOff val="35000"/>
                  </a:schemeClr>
                </a:solidFill>
              </a:rPr>
              <a:t>زمین، سمندر اور آسمان میں ہر قسم کے جانور اور نباتات، پرندے اور مچھلیاں بھری پڑی ہیں۔ خدا نے اس کی بنائی ہوئی تمام چیزوں کو دیکھا اور کہا، "بہت اچھا!"</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آخر کار، ابراہیم سرزمین کنعان پہنچے۔ وہ وہاں رہتا تھا۔ "یا اللہ تیرا شکر ہے."</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a:t>
            </a:r>
            <a:r xmlns:a="http://schemas.openxmlformats.org/drawingml/2006/main">
              <a:rPr lang="ur" altLang="en-US" sz="4000">
                <a:solidFill>
                  <a:srgbClr val="ff0000"/>
                </a:solidFill>
              </a:rPr>
              <a:t> </a:t>
            </a:r>
            <a:r xmlns:a="http://schemas.openxmlformats.org/drawingml/2006/main">
              <a:rPr lang="ur" altLang="ko-KR" sz="4000">
                <a:solidFill>
                  <a:srgbClr val="ff0000"/>
                </a:solidFill>
              </a:rPr>
              <a:t>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3600">
                <a:solidFill>
                  <a:schemeClr val="tx1">
                    <a:lumMod val="65000"/>
                    <a:lumOff val="35000"/>
                  </a:schemeClr>
                </a:solidFill>
              </a:rPr>
              <a:t>ابراہیم نے خدا کے کلام کی تعمیل کرتے ہوئے اپنا آبائی شہر چھوڑ دیا۔</a:t>
            </a:r>
            <a:endParaRPr xmlns:a="http://schemas.openxmlformats.org/drawingml/2006/main" lang="en-US" altLang="ko-KR" sz="3600">
              <a:solidFill>
                <a:schemeClr val="tx1">
                  <a:lumMod val="65000"/>
                  <a:lumOff val="35000"/>
                </a:schemeClr>
              </a:solidFill>
            </a:endParaRPr>
          </a:p>
          <a:p>
            <a:pPr xmlns:a="http://schemas.openxmlformats.org/drawingml/2006/main" algn="ctr">
              <a:defRPr/>
              <a:bidi/>
            </a:pPr>
            <a:r xmlns:a="http://schemas.openxmlformats.org/drawingml/2006/main">
              <a:rPr lang="ur" altLang="ko-KR" sz="3600">
                <a:solidFill>
                  <a:schemeClr val="tx1">
                    <a:lumMod val="65000"/>
                    <a:lumOff val="35000"/>
                  </a:schemeClr>
                </a:solidFill>
              </a:rPr>
              <a:t>اس طرح، ہم</a:t>
            </a:r>
            <a:r xmlns:a="http://schemas.openxmlformats.org/drawingml/2006/main">
              <a:rPr lang="ur" altLang="en-US" sz="3600">
                <a:solidFill>
                  <a:schemeClr val="tx1">
                    <a:lumMod val="65000"/>
                    <a:lumOff val="35000"/>
                  </a:schemeClr>
                </a:solidFill>
              </a:rPr>
              <a:t> </a:t>
            </a:r>
            <a:r xmlns:a="http://schemas.openxmlformats.org/drawingml/2006/main">
              <a:rPr lang="ur" altLang="ko-KR" sz="3600">
                <a:solidFill>
                  <a:schemeClr val="tx1">
                    <a:lumMod val="65000"/>
                    <a:lumOff val="35000"/>
                  </a:schemeClr>
                </a:solidFill>
              </a:rPr>
              <a:t>خدا پر یقین رکھنا چاہئے اور اس کے کلام کو ماننا چاہئے۔</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bidi/>
            </a:pPr>
            <a:r xmlns:a="http://schemas.openxmlformats.org/drawingml/2006/main">
              <a:rPr lang="ur" altLang="ko-KR" sz="3600">
                <a:solidFill>
                  <a:schemeClr val="tx1">
                    <a:lumMod val="65000"/>
                    <a:lumOff val="35000"/>
                  </a:schemeClr>
                </a:solidFill>
              </a:rPr>
              <a:t>ہمیں کسی بھی وقت خدا کے کلام کو ماننے کی خواہش ہونی چاہیے۔</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3200"/>
              <a:t>یہوواہ خدا ہے؟</a:t>
            </a:r>
            <a:r xmlns:a="http://schemas.openxmlformats.org/drawingml/2006/main">
              <a:rPr lang="u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rgbClr val="c00000"/>
                </a:solidFill>
              </a:rPr>
              <a:t>یہوواہ</a:t>
            </a:r>
            <a:r xmlns:a="http://schemas.openxmlformats.org/drawingml/2006/main">
              <a:rPr lang="ur" altLang="en-US" sz="3600">
                <a:solidFill>
                  <a:srgbClr val="c00000"/>
                </a:solidFill>
              </a:rPr>
              <a:t> </a:t>
            </a:r>
            <a:r xmlns:a="http://schemas.openxmlformats.org/drawingml/2006/main">
              <a:rPr lang="ur" altLang="ko-KR" sz="3600">
                <a:solidFill>
                  <a:srgbClr val="c00000"/>
                </a:solidFill>
              </a:rPr>
              <a:t>خدا ….</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tx1">
                    <a:lumMod val="65000"/>
                    <a:lumOff val="35000"/>
                  </a:schemeClr>
                </a:solidFill>
              </a:rPr>
              <a:t>وہ ہمارا باپ ہے جو ہر قیمت پر اپنا وعدہ پورا کرتا ہے۔</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 کوئز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tx1">
                    <a:lumMod val="65000"/>
                    <a:lumOff val="35000"/>
                  </a:schemeClr>
                </a:solidFill>
              </a:rPr>
              <a:t>ابراہیم کہاں پیدا ہوئے؟</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① </a:t>
            </a:r>
            <a:r xmlns:a="http://schemas.openxmlformats.org/drawingml/2006/main">
              <a:rPr lang="ur" altLang="ko-KR" sz="2800">
                <a:solidFill>
                  <a:schemeClr val="tx1">
                    <a:lumMod val="65000"/>
                    <a:lumOff val="35000"/>
                  </a:schemeClr>
                </a:solidFill>
              </a:rPr>
              <a:t>کنعان</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② </a:t>
            </a:r>
            <a:r xmlns:a="http://schemas.openxmlformats.org/drawingml/2006/main">
              <a:rPr lang="ur" altLang="ko-KR" sz="2800">
                <a:solidFill>
                  <a:schemeClr val="tx1">
                    <a:lumMod val="65000"/>
                    <a:lumOff val="35000"/>
                  </a:schemeClr>
                </a:solidFill>
              </a:rPr>
              <a:t>حران</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③ </a:t>
            </a:r>
            <a:r xmlns:a="http://schemas.openxmlformats.org/drawingml/2006/main">
              <a:rPr lang="ur" altLang="ko-KR" sz="2800">
                <a:solidFill>
                  <a:schemeClr val="tx1">
                    <a:lumMod val="65000"/>
                    <a:lumOff val="35000"/>
                  </a:schemeClr>
                </a:solidFill>
              </a:rPr>
              <a:t>اسرائیل</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dk1"/>
                </a:solidFill>
              </a:rPr>
              <a:t>④ </a:t>
            </a:r>
            <a:r xmlns:a="http://schemas.openxmlformats.org/drawingml/2006/main">
              <a:rPr lang="ur" altLang="ko-KR" sz="2800">
                <a:solidFill>
                  <a:schemeClr val="dk1"/>
                </a:solidFill>
              </a:rPr>
              <a:t>کلدیوں کا اُر</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rgbClr val="ff0000"/>
                </a:solidFill>
              </a:rPr>
              <a:t>④ </a:t>
            </a:r>
            <a:r xmlns:a="http://schemas.openxmlformats.org/drawingml/2006/main">
              <a:rPr lang="ur" altLang="ko-KR" sz="2800">
                <a:solidFill>
                  <a:srgbClr val="ff0000"/>
                </a:solidFill>
              </a:rPr>
              <a:t>کلدیوں کا اُر</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a:t>
            </a:r>
            <a:r xmlns:a="http://schemas.openxmlformats.org/drawingml/2006/main">
              <a:rPr lang="ur" altLang="en-US" sz="4000">
                <a:solidFill>
                  <a:srgbClr val="ff0000"/>
                </a:solidFill>
              </a:rPr>
              <a:t> </a:t>
            </a:r>
            <a:r xmlns:a="http://schemas.openxmlformats.org/drawingml/2006/main">
              <a:rPr lang="ur" altLang="ko-KR" sz="4000">
                <a:solidFill>
                  <a:srgbClr val="ff0000"/>
                </a:solidFill>
              </a:rPr>
              <a:t>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tx1">
                    <a:lumMod val="65000"/>
                    <a:lumOff val="35000"/>
                  </a:schemeClr>
                </a:solidFill>
              </a:rPr>
              <a:t>خُداوند خُدا نے ابرام سے کہا تھا، "اپنے ملک، اپنے لوگوں اور اپنے باپ کے گھرانے کو چھوڑ کر اُس ملک میں جا جو میں تجھے دکھاؤں گا۔"</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bidi/>
            </a:pPr>
            <a:r xmlns:a="http://schemas.openxmlformats.org/drawingml/2006/main">
              <a:rPr lang="ur" altLang="ko-KR" sz="2800">
                <a:solidFill>
                  <a:schemeClr val="tx1">
                    <a:lumMod val="65000"/>
                    <a:lumOff val="35000"/>
                  </a:schemeClr>
                </a:solidFill>
              </a:rPr>
              <a:t>پیدائش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bidi/>
            </a:pPr>
            <a:r xmlns:a="http://schemas.openxmlformats.org/drawingml/2006/main">
              <a:rPr lang="ur" altLang="ko-KR" b="1">
                <a:solidFill>
                  <a:schemeClr val="tx1">
                    <a:lumMod val="50000"/>
                    <a:lumOff val="50000"/>
                  </a:schemeClr>
                </a:solidFill>
              </a:rPr>
              <a:t>نمبر 7 خدا کا کلام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bidi/>
            </a:pPr>
            <a:r xmlns:a="http://schemas.openxmlformats.org/drawingml/2006/main">
              <a:rPr lang="ur" altLang="ko-KR" sz="4400"/>
              <a:t>اسحاق، وعدہ شدہ بیٹا</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a:t>
            </a:r>
            <a:r xmlns:a="http://schemas.openxmlformats.org/drawingml/2006/main">
              <a:rPr lang="ur" altLang="en-US" sz="4000">
                <a:solidFill>
                  <a:srgbClr val="ff0000"/>
                </a:solidFill>
              </a:rPr>
              <a:t> </a:t>
            </a:r>
            <a:r xmlns:a="http://schemas.openxmlformats.org/drawingml/2006/main">
              <a:rPr lang="ur" altLang="ko-KR" sz="4000">
                <a:solidFill>
                  <a:srgbClr val="ff0000"/>
                </a:solidFill>
              </a:rPr>
              <a:t>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tx1">
                    <a:lumMod val="65000"/>
                    <a:lumOff val="35000"/>
                  </a:schemeClr>
                </a:solidFill>
              </a:rPr>
              <a:t>ابراہیم کی عمر سو سال تھی جب ان کے ہاں بیٹا اسحاق پیدا ہوا۔</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bidi/>
            </a:pPr>
            <a:r xmlns:a="http://schemas.openxmlformats.org/drawingml/2006/main">
              <a:rPr lang="ur" altLang="ko-KR" sz="2800">
                <a:solidFill>
                  <a:schemeClr val="tx1">
                    <a:lumMod val="65000"/>
                    <a:lumOff val="35000"/>
                  </a:schemeClr>
                </a:solidFill>
              </a:rPr>
              <a:t>پیدائش</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21:5</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bidi/>
            </a:pPr>
            <a:r xmlns:a="http://schemas.openxmlformats.org/drawingml/2006/main">
              <a:rPr lang="ur" altLang="ko-KR" sz="2600">
                <a:solidFill>
                  <a:schemeClr val="tx1">
                    <a:lumMod val="65000"/>
                    <a:lumOff val="35000"/>
                  </a:schemeClr>
                </a:solidFill>
              </a:rPr>
              <a:t>خدا نے ابراہیم سے وعدہ کیا تھا کہ خدا اسے رات کے آسمان میں ستاروں جتنے بچے دے گا۔</a:t>
            </a:r>
            <a:endParaRPr xmlns:a="http://schemas.openxmlformats.org/drawingml/2006/main" lang="en-US" altLang="ko-KR" sz="2600">
              <a:solidFill>
                <a:schemeClr val="tx1">
                  <a:lumMod val="65000"/>
                  <a:lumOff val="35000"/>
                </a:schemeClr>
              </a:solidFill>
            </a:endParaRPr>
          </a:p>
          <a:p>
            <a:pPr xmlns:a="http://schemas.openxmlformats.org/drawingml/2006/main" lvl="0">
              <a:defRPr/>
              <a:bidi/>
            </a:pPr>
            <a:r xmlns:a="http://schemas.openxmlformats.org/drawingml/2006/main">
              <a:rPr lang="ur" altLang="ko-KR" sz="2600">
                <a:solidFill>
                  <a:schemeClr val="tx1">
                    <a:lumMod val="65000"/>
                    <a:lumOff val="35000"/>
                  </a:schemeClr>
                </a:solidFill>
              </a:rPr>
              <a:t>لیکن، 100 سال کی عمر تک ان کی کوئی اولاد نہیں تھی۔</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ایک دن، خدا ابراہیم کو رات کے وقت باہر لے گیا۔</a:t>
            </a:r>
            <a:endParaRPr xmlns:a="http://schemas.openxmlformats.org/drawingml/2006/main" lang="en-US" altLang="ko-KR" sz="2800">
              <a:solidFill>
                <a:schemeClr val="tx1">
                  <a:lumMod val="65000"/>
                  <a:lumOff val="35000"/>
                </a:schemeClr>
              </a:solidFill>
            </a:endParaRPr>
          </a:p>
          <a:p>
            <a:pPr xmlns:a="http://schemas.openxmlformats.org/drawingml/2006/main" lvl="0">
              <a:defRPr/>
              <a:bidi/>
            </a:pPr>
            <a:r xmlns:a="http://schemas.openxmlformats.org/drawingml/2006/main">
              <a:rPr lang="ur" altLang="ko-KR" sz="2800">
                <a:solidFill>
                  <a:schemeClr val="tx1">
                    <a:lumMod val="65000"/>
                    <a:lumOff val="35000"/>
                  </a:schemeClr>
                </a:solidFill>
              </a:rPr>
              <a:t>"آسمان کی طرف دیکھو۔ کیا تم ستارے گن سکتے ہو؟"</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خُدا نے اُس سے خوبصورت زمین دینے کا وعدہ کیا تھا۔</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bidi/>
            </a:pPr>
            <a:r xmlns:a="http://schemas.openxmlformats.org/drawingml/2006/main">
              <a:rPr lang="ur" altLang="ko-KR" sz="3600"/>
              <a:t>آج کا </a:t>
            </a:r>
            <a:r xmlns:a="http://schemas.openxmlformats.org/drawingml/2006/main">
              <a:rPr lang="ur" altLang="ko-KR" sz="4000"/>
              <a:t>سبق</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bidi/>
            </a:pPr>
            <a:r xmlns:a="http://schemas.openxmlformats.org/drawingml/2006/main">
              <a:rPr lang="ur" altLang="ko-KR" sz="2800">
                <a:solidFill>
                  <a:schemeClr val="tx1">
                    <a:lumMod val="65000"/>
                    <a:lumOff val="35000"/>
                  </a:schemeClr>
                </a:solidFill>
              </a:rPr>
              <a:t>دنیا کس نے بنائی؟</a:t>
            </a:r>
          </a:p>
          <a:p>
            <a:pPr xmlns:a="http://schemas.openxmlformats.org/drawingml/2006/main" algn="ctr">
              <a:bidi/>
            </a:pPr>
            <a:r xmlns:a="http://schemas.openxmlformats.org/drawingml/2006/main">
              <a:rPr lang="ur" altLang="ko-KR" sz="2800">
                <a:solidFill>
                  <a:schemeClr val="tx1">
                    <a:lumMod val="65000"/>
                    <a:lumOff val="35000"/>
                  </a:schemeClr>
                </a:solidFill>
              </a:rPr>
              <a:t>خدا نے دنیا بنائی۔</a:t>
            </a:r>
          </a:p>
          <a:p>
            <a:pPr algn="ctr"/>
            <a:endParaRPr lang="en-US" altLang="ko-KR" sz="2800">
              <a:solidFill>
                <a:schemeClr val="tx1">
                  <a:lumMod val="65000"/>
                  <a:lumOff val="35000"/>
                </a:schemeClr>
              </a:solidFill>
            </a:endParaRPr>
          </a:p>
          <a:p>
            <a:pPr xmlns:a="http://schemas.openxmlformats.org/drawingml/2006/main" algn="ctr">
              <a:bidi/>
            </a:pPr>
            <a:r xmlns:a="http://schemas.openxmlformats.org/drawingml/2006/main">
              <a:rPr lang="ur" altLang="ko-KR" sz="2800">
                <a:solidFill>
                  <a:schemeClr val="tx1">
                    <a:lumMod val="65000"/>
                    <a:lumOff val="35000"/>
                  </a:schemeClr>
                </a:solidFill>
              </a:rPr>
              <a:t>دنیا کو کون ترتیب میں رکھتا ہے؟</a:t>
            </a:r>
          </a:p>
          <a:p>
            <a:pPr xmlns:a="http://schemas.openxmlformats.org/drawingml/2006/main" algn="ctr">
              <a:bidi/>
            </a:pPr>
            <a:r xmlns:a="http://schemas.openxmlformats.org/drawingml/2006/main">
              <a:rPr lang="ur" altLang="ko-KR" sz="2800">
                <a:solidFill>
                  <a:schemeClr val="tx1">
                    <a:lumMod val="65000"/>
                    <a:lumOff val="35000"/>
                  </a:schemeClr>
                </a:solidFill>
              </a:rPr>
              <a:t>خدا دنیا کو ترتیب میں رکھتا ہے۔</a:t>
            </a:r>
          </a:p>
          <a:p>
            <a:pPr algn="ctr"/>
            <a:endParaRPr lang="en-US" altLang="ko-KR" sz="2800">
              <a:solidFill>
                <a:schemeClr val="tx1">
                  <a:lumMod val="65000"/>
                  <a:lumOff val="35000"/>
                </a:schemeClr>
              </a:solidFill>
            </a:endParaRPr>
          </a:p>
          <a:p>
            <a:pPr xmlns:a="http://schemas.openxmlformats.org/drawingml/2006/main" algn="ctr">
              <a:bidi/>
            </a:pPr>
            <a:r xmlns:a="http://schemas.openxmlformats.org/drawingml/2006/main">
              <a:rPr lang="ur" altLang="ko-KR" sz="2800">
                <a:solidFill>
                  <a:schemeClr val="tx1">
                    <a:lumMod val="65000"/>
                    <a:lumOff val="35000"/>
                  </a:schemeClr>
                </a:solidFill>
              </a:rPr>
              <a:t>دنیا خود سے نہیں بنی۔</a:t>
            </a:r>
          </a:p>
          <a:p>
            <a:pPr xmlns:a="http://schemas.openxmlformats.org/drawingml/2006/main" algn="ctr">
              <a:bidi/>
            </a:pPr>
            <a:r xmlns:a="http://schemas.openxmlformats.org/drawingml/2006/main">
              <a:rPr lang="ur" altLang="ko-KR" sz="2800">
                <a:solidFill>
                  <a:schemeClr val="tx1">
                    <a:lumMod val="65000"/>
                    <a:lumOff val="35000"/>
                  </a:schemeClr>
                </a:solidFill>
              </a:rPr>
              <a:t>دنیا خود سے نہیں چل سکتی۔</a:t>
            </a:r>
          </a:p>
          <a:p>
            <a:pPr algn="ctr"/>
            <a:endParaRPr lang="en-US" altLang="ko-KR" sz="3200">
              <a:solidFill>
                <a:schemeClr val="tx1">
                  <a:lumMod val="65000"/>
                  <a:lumOff val="35000"/>
                </a:schemeClr>
              </a:solidFill>
            </a:endParaRPr>
          </a:p>
          <a:p>
            <a:pPr xmlns:a="http://schemas.openxmlformats.org/drawingml/2006/main" algn="ctr">
              <a:bidi/>
            </a:pPr>
            <a:r xmlns:a="http://schemas.openxmlformats.org/drawingml/2006/main">
              <a:rPr lang="ur" altLang="ko-KR" sz="2800">
                <a:solidFill>
                  <a:schemeClr val="tx1">
                    <a:lumMod val="65000"/>
                    <a:lumOff val="35000"/>
                  </a:schemeClr>
                </a:solidFill>
              </a:rPr>
              <a:t>ہمیں یاد رکھنا چاہئے کہ خدا نے ساری دنیا بنائی ہے اور اب بھی ان سب پر کنٹرول ہے۔</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"تمہارے بچے آسمان کے ستاروں اور سمندر کے کنارے کی ریت کے برابر ہوں گے۔" ابراہیم نے خداوند کے وعدے پر یقین کیا۔</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bidi/>
            </a:pPr>
            <a:r xmlns:a="http://schemas.openxmlformats.org/drawingml/2006/main">
              <a:rPr lang="ur" altLang="ko-KR" sz="2600">
                <a:solidFill>
                  <a:schemeClr val="tx1">
                    <a:lumMod val="65000"/>
                    <a:lumOff val="35000"/>
                  </a:schemeClr>
                </a:solidFill>
              </a:rPr>
              <a:t>خدا نے اپنا وعدہ پورا کیا۔ سارہ نے ابراہیم کے ہاں بیٹا پیدا کیا۔ ابراہیم نے </a:t>
            </a:r>
            <a:r xmlns:a="http://schemas.openxmlformats.org/drawingml/2006/main">
              <a:rPr lang="ur" altLang="ko-KR" sz="2600" b="1">
                <a:solidFill>
                  <a:schemeClr val="tx1">
                    <a:lumMod val="65000"/>
                    <a:lumOff val="35000"/>
                  </a:schemeClr>
                </a:solidFill>
              </a:rPr>
              <a:t>اسحاق کا </a:t>
            </a:r>
            <a:r xmlns:a="http://schemas.openxmlformats.org/drawingml/2006/main">
              <a:rPr lang="ur" altLang="ko-KR" sz="2600">
                <a:solidFill>
                  <a:schemeClr val="tx1">
                    <a:lumMod val="65000"/>
                    <a:lumOff val="35000"/>
                  </a:schemeClr>
                </a:solidFill>
              </a:rPr>
              <a:t>نام دیا </a:t>
            </a:r>
            <a:r xmlns:a="http://schemas.openxmlformats.org/drawingml/2006/main">
              <a:rPr lang="ur" altLang="ko-KR" sz="2600">
                <a:solidFill>
                  <a:schemeClr val="tx1">
                    <a:lumMod val="65000"/>
                    <a:lumOff val="35000"/>
                  </a:schemeClr>
                </a:solidFill>
              </a:rPr>
              <a:t>جس کا مطلب </a:t>
            </a:r>
            <a:r xmlns:a="http://schemas.openxmlformats.org/drawingml/2006/main">
              <a:rPr lang="ur" altLang="ko-KR" sz="2600" b="1">
                <a:solidFill>
                  <a:schemeClr val="tx1">
                    <a:lumMod val="65000"/>
                    <a:lumOff val="35000"/>
                  </a:schemeClr>
                </a:solidFill>
              </a:rPr>
              <a:t>خوشی ہے </a:t>
            </a:r>
            <a:r xmlns:a="http://schemas.openxmlformats.org/drawingml/2006/main">
              <a:rPr lang="ur" altLang="ko-KR" sz="2600">
                <a:solidFill>
                  <a:schemeClr val="tx1">
                    <a:lumMod val="65000"/>
                    <a:lumOff val="35000"/>
                  </a:schemeClr>
                </a:solidFill>
              </a:rPr>
              <a:t>۔</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a:t>
            </a:r>
            <a:r xmlns:a="http://schemas.openxmlformats.org/drawingml/2006/main">
              <a:rPr lang="ur" altLang="en-US" sz="4000">
                <a:solidFill>
                  <a:srgbClr val="ff0000"/>
                </a:solidFill>
              </a:rPr>
              <a:t> </a:t>
            </a:r>
            <a:r xmlns:a="http://schemas.openxmlformats.org/drawingml/2006/main">
              <a:rPr lang="ur" altLang="ko-KR" sz="4000">
                <a:solidFill>
                  <a:srgbClr val="ff0000"/>
                </a:solidFill>
              </a:rPr>
              <a:t>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3600">
                <a:solidFill>
                  <a:schemeClr val="tx1">
                    <a:lumMod val="65000"/>
                    <a:lumOff val="35000"/>
                  </a:schemeClr>
                </a:solidFill>
              </a:rPr>
              <a:t>ابراہیم واقعی خدا کے وعدے پر یقین رکھتا تھا حالانکہ یہ اسے ناممکن نظر آتا تھا۔</a:t>
            </a:r>
            <a:endParaRPr xmlns:a="http://schemas.openxmlformats.org/drawingml/2006/main" lang="en-US" altLang="ko-KR" sz="3600">
              <a:solidFill>
                <a:schemeClr val="tx1">
                  <a:lumMod val="65000"/>
                  <a:lumOff val="35000"/>
                </a:schemeClr>
              </a:solidFill>
            </a:endParaRPr>
          </a:p>
          <a:p>
            <a:pPr xmlns:a="http://schemas.openxmlformats.org/drawingml/2006/main" algn="ctr">
              <a:defRPr/>
              <a:bidi/>
            </a:pPr>
            <a:r xmlns:a="http://schemas.openxmlformats.org/drawingml/2006/main">
              <a:rPr lang="ur" altLang="ko-KR" sz="3600">
                <a:solidFill>
                  <a:schemeClr val="tx1">
                    <a:lumMod val="65000"/>
                    <a:lumOff val="35000"/>
                  </a:schemeClr>
                </a:solidFill>
              </a:rPr>
              <a:t>جب اس نے ابراہیم کے عقیدے کو دیکھا تو خدا بہت خوش ہوا۔ خُدا نے اُسے اِضحاق دیا، جو وعدہ کیا ہوا بیٹا تھا۔</a:t>
            </a:r>
            <a:endParaRPr xmlns:a="http://schemas.openxmlformats.org/drawingml/2006/main" lang="en-US" altLang="ko-KR" sz="3600">
              <a:solidFill>
                <a:schemeClr val="tx1">
                  <a:lumMod val="65000"/>
                  <a:lumOff val="35000"/>
                </a:schemeClr>
              </a:solidFill>
            </a:endParaRPr>
          </a:p>
          <a:p>
            <a:pPr xmlns:a="http://schemas.openxmlformats.org/drawingml/2006/main" algn="ctr">
              <a:defRPr/>
              <a:bidi/>
            </a:pPr>
            <a:r xmlns:a="http://schemas.openxmlformats.org/drawingml/2006/main">
              <a:rPr lang="ur" altLang="ko-KR" sz="3600">
                <a:solidFill>
                  <a:schemeClr val="tx1">
                    <a:lumMod val="65000"/>
                    <a:lumOff val="35000"/>
                  </a:schemeClr>
                </a:solidFill>
              </a:rPr>
              <a:t>خدا یقیناً اپنا وعدہ پورا کرتا ہے، حالانکہ یہ ہمارے لیے ناممکن نظر آتا ہے۔</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3200"/>
              <a:t>خدا ہے…</a:t>
            </a:r>
            <a:r xmlns:a="http://schemas.openxmlformats.org/drawingml/2006/main">
              <a:rPr lang="u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rgbClr val="c00000"/>
                </a:solidFill>
              </a:rPr>
              <a:t>خدا ہے...</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tx1">
                    <a:lumMod val="65000"/>
                    <a:lumOff val="35000"/>
                  </a:schemeClr>
                </a:solidFill>
              </a:rPr>
              <a:t>قادر مطلق (ہر چیز پر قادر)</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 کوئز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tx1">
                    <a:lumMod val="65000"/>
                    <a:lumOff val="35000"/>
                  </a:schemeClr>
                </a:solidFill>
              </a:rPr>
              <a:t>ابراہیم کی عمر کتنی تھی جب اس کے پاس اسحاق تھا؟</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① </a:t>
            </a:r>
            <a:r xmlns:a="http://schemas.openxmlformats.org/drawingml/2006/main">
              <a:rPr lang="ur" altLang="ko-KR" sz="2800">
                <a:solidFill>
                  <a:schemeClr val="tx1">
                    <a:lumMod val="65000"/>
                    <a:lumOff val="35000"/>
                  </a:schemeClr>
                </a:solidFill>
              </a:rPr>
              <a:t>90</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② </a:t>
            </a:r>
            <a:r xmlns:a="http://schemas.openxmlformats.org/drawingml/2006/main">
              <a:rPr lang="ur" altLang="ko-KR" sz="2800">
                <a:solidFill>
                  <a:schemeClr val="tx1">
                    <a:lumMod val="65000"/>
                    <a:lumOff val="35000"/>
                  </a:schemeClr>
                </a:solidFill>
              </a:rPr>
              <a:t>80</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③ </a:t>
            </a:r>
            <a:r xmlns:a="http://schemas.openxmlformats.org/drawingml/2006/main">
              <a:rPr lang="ur" altLang="ko-KR" sz="2800">
                <a:solidFill>
                  <a:schemeClr val="tx1">
                    <a:lumMod val="65000"/>
                    <a:lumOff val="35000"/>
                  </a:schemeClr>
                </a:solidFill>
              </a:rPr>
              <a:t>70</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④ </a:t>
            </a:r>
            <a:r xmlns:a="http://schemas.openxmlformats.org/drawingml/2006/main">
              <a:rPr lang="ur" altLang="ko-KR" sz="2800">
                <a:solidFill>
                  <a:schemeClr val="tx1">
                    <a:lumMod val="65000"/>
                    <a:lumOff val="35000"/>
                  </a:schemeClr>
                </a:solidFill>
              </a:rPr>
              <a:t>100</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rgbClr val="ff0000"/>
                </a:solidFill>
              </a:rPr>
              <a:t>④ </a:t>
            </a:r>
            <a:r xmlns:a="http://schemas.openxmlformats.org/drawingml/2006/main">
              <a:rPr lang="ur" altLang="ko-KR" sz="2800">
                <a:solidFill>
                  <a:srgbClr val="ff0000"/>
                </a:solidFill>
              </a:rPr>
              <a:t>100</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tx1">
                    <a:lumMod val="65000"/>
                    <a:lumOff val="35000"/>
                  </a:schemeClr>
                </a:solidFill>
              </a:rPr>
              <a:t>ابراہیم کی عمر سو سال تھی جب ان کے ہاں بیٹا اسحاق پیدا ہوا۔</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bidi/>
            </a:pPr>
            <a:r xmlns:a="http://schemas.openxmlformats.org/drawingml/2006/main">
              <a:rPr lang="ur" altLang="ko-KR" sz="2800">
                <a:solidFill>
                  <a:schemeClr val="tx1">
                    <a:lumMod val="65000"/>
                    <a:lumOff val="35000"/>
                  </a:schemeClr>
                </a:solidFill>
              </a:rPr>
              <a:t>(پیدائش 21:5)</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bidi/>
            </a:pPr>
            <a:r xmlns:a="http://schemas.openxmlformats.org/drawingml/2006/main">
              <a:rPr lang="ur" altLang="ko-KR" b="1">
                <a:solidFill>
                  <a:schemeClr val="tx1">
                    <a:lumMod val="50000"/>
                    <a:lumOff val="50000"/>
                  </a:schemeClr>
                </a:solidFill>
              </a:rPr>
              <a:t>نمبر 8 خدا کا کلام</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bidi/>
            </a:pPr>
            <a:r xmlns:a="http://schemas.openxmlformats.org/drawingml/2006/main">
              <a:rPr lang="ur" altLang="ko-KR" sz="3900"/>
              <a:t>ابراہیم نے اسحاق کو خدا کو پیش کیا۔</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tx1">
                    <a:lumMod val="65000"/>
                    <a:lumOff val="35000"/>
                  </a:schemeClr>
                </a:solidFill>
              </a:rPr>
              <a:t>تب خُدا نے کہا، "اپنے بیٹے، اپنے اکلوتے بیٹے، اسحاق کو لے لو، جس سے تم پیار کرتے ہو۔</a:t>
            </a:r>
            <a:endParaRPr xmlns:a="http://schemas.openxmlformats.org/drawingml/2006/main" lang="en-US" altLang="ko-KR" sz="3600">
              <a:solidFill>
                <a:schemeClr val="tx1">
                  <a:lumMod val="65000"/>
                  <a:lumOff val="35000"/>
                </a:schemeClr>
              </a:solidFill>
            </a:endParaRPr>
          </a:p>
          <a:p>
            <a:pPr xmlns:a="http://schemas.openxmlformats.org/drawingml/2006/main" lvl="0">
              <a:defRPr/>
              <a:bidi/>
            </a:pPr>
            <a:r xmlns:a="http://schemas.openxmlformats.org/drawingml/2006/main">
              <a:rPr lang="ur" altLang="ko-KR" sz="3600">
                <a:solidFill>
                  <a:schemeClr val="tx1">
                    <a:lumMod val="65000"/>
                    <a:lumOff val="35000"/>
                  </a:schemeClr>
                </a:solidFill>
              </a:rPr>
              <a:t>اور موریاہ کے علاقے میں جاؤ۔ اسے وہاں بھسم ہونے والی قربانی کے طور پر قربان کرو</a:t>
            </a:r>
            <a:endParaRPr xmlns:a="http://schemas.openxmlformats.org/drawingml/2006/main" lang="en-US" altLang="ko-KR" sz="3600">
              <a:solidFill>
                <a:schemeClr val="tx1">
                  <a:lumMod val="65000"/>
                  <a:lumOff val="35000"/>
                </a:schemeClr>
              </a:solidFill>
            </a:endParaRPr>
          </a:p>
          <a:p>
            <a:pPr xmlns:a="http://schemas.openxmlformats.org/drawingml/2006/main" lvl="0">
              <a:defRPr/>
              <a:bidi/>
            </a:pPr>
            <a:r xmlns:a="http://schemas.openxmlformats.org/drawingml/2006/main">
              <a:rPr lang="ur" altLang="ko-KR" sz="3600">
                <a:solidFill>
                  <a:schemeClr val="tx1">
                    <a:lumMod val="65000"/>
                    <a:lumOff val="35000"/>
                  </a:schemeClr>
                </a:solidFill>
              </a:rPr>
              <a:t>پہاڑوں میں سے ایک کے بارے میں میں آپ کو بتاؤں گا۔</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bidi/>
            </a:pPr>
            <a:r xmlns:a="http://schemas.openxmlformats.org/drawingml/2006/main">
              <a:rPr lang="ur" altLang="ko-KR" sz="2800">
                <a:solidFill>
                  <a:schemeClr val="tx1">
                    <a:lumMod val="65000"/>
                    <a:lumOff val="35000"/>
                  </a:schemeClr>
                </a:solidFill>
              </a:rPr>
              <a:t>پیدائش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ایک دن خدا نے ابراہیم سے کہا</a:t>
            </a:r>
            <a:endParaRPr xmlns:a="http://schemas.openxmlformats.org/drawingml/2006/main" lang="en-US" altLang="ko-KR" sz="2800">
              <a:solidFill>
                <a:schemeClr val="tx1">
                  <a:lumMod val="65000"/>
                  <a:lumOff val="35000"/>
                </a:schemeClr>
              </a:solidFill>
            </a:endParaRPr>
          </a:p>
          <a:p>
            <a:pPr xmlns:a="http://schemas.openxmlformats.org/drawingml/2006/main" lvl="0">
              <a:defRPr/>
              <a:bidi/>
            </a:pPr>
            <a:r xmlns:a="http://schemas.openxmlformats.org/drawingml/2006/main">
              <a:rPr lang="ur" altLang="ko-KR" sz="2800">
                <a:solidFill>
                  <a:schemeClr val="tx1">
                    <a:lumMod val="65000"/>
                    <a:lumOff val="35000"/>
                  </a:schemeClr>
                </a:solidFill>
              </a:rPr>
              <a:t>’’اپنے اکلوتے بیٹے کو بھسم ہونے والی قربانی کے طور پر مجھے پیش کرو۔‘‘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ابرہام اسحاق سے اس قدر محبت کرتا تھا کہ جب اس نے خدا کی طرف سے سنا تو وہ مشکل ہو گیا۔ لیکن اس نے خدا کی اطاعت کرنے کا فیصلہ کیا۔</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bidi/>
            </a:pPr>
            <a:r xmlns:a="http://schemas.openxmlformats.org/drawingml/2006/main">
              <a:rPr lang="ur" altLang="ko-KR" sz="3200"/>
              <a:t>خدا کون ہے؟</a:t>
            </a:r>
            <a:r xmlns:a="http://schemas.openxmlformats.org/drawingml/2006/main">
              <a:rPr lang="u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ur" altLang="ko-KR" sz="3600">
                <a:solidFill>
                  <a:srgbClr val="C00000"/>
                </a:solidFill>
              </a:rPr>
              <a:t>وہ ہے...</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ur" altLang="ko-KR" sz="3600">
                <a:solidFill>
                  <a:schemeClr val="tx1">
                    <a:lumMod val="65000"/>
                    <a:lumOff val="35000"/>
                  </a:schemeClr>
                </a:solidFill>
              </a:rPr>
              <a:t>وہ خالق جس نے مجھ سمیت پوری دنیا کو بنایا۔</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ابراہیم نے اسحاق کو باندھا اور اسے قربان گاہ پر لٹا دیا، اور اس نے اسے مارنے کی کوشش کی۔ اسی لمحے،</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"ابراہیم، ابراہیم، اسے قتل نہ کرو. اسے کچھ نہ کرو۔ اب، میں جان گیا ہوں کہ تم خدا سے ڈرتے اور پیار کرتے ہو۔" یہ وہی امتحان تھا جو خدا نے ابراہیم کے ساتھ کیا تھا۔</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bidi/>
            </a:pPr>
            <a:r xmlns:a="http://schemas.openxmlformats.org/drawingml/2006/main">
              <a:rPr lang="ur" altLang="ko-KR" sz="2600">
                <a:solidFill>
                  <a:schemeClr val="tx1">
                    <a:lumMod val="65000"/>
                    <a:lumOff val="35000"/>
                  </a:schemeClr>
                </a:solidFill>
              </a:rPr>
              <a:t>"یا اللہ تیرا شکر ہے!" خدا نے ابراہیم کے ایمان کو بخوشی قبول کیا۔ خُدا نے اُسے تمام مومنین کا آباؤ اجداد بنایا۔</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t>آج کا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3200">
                <a:solidFill>
                  <a:schemeClr val="tx1">
                    <a:lumMod val="65000"/>
                    <a:lumOff val="35000"/>
                  </a:schemeClr>
                </a:solidFill>
              </a:rPr>
              <a:t>ابراہیم اسحاق سے بہت پیار کرتا تھا، لیکن اس کے لیے خدا کے کلام کو ماننا زیادہ ضروری تھا۔</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bidi/>
            </a:pPr>
            <a:r xmlns:a="http://schemas.openxmlformats.org/drawingml/2006/main">
              <a:rPr lang="ur" altLang="ko-KR" sz="3200">
                <a:solidFill>
                  <a:schemeClr val="tx1">
                    <a:lumMod val="65000"/>
                    <a:lumOff val="35000"/>
                  </a:schemeClr>
                </a:solidFill>
              </a:rPr>
              <a:t>مجھے کسی بھی چیز سے زیادہ خدا سے پیار کرنا چاہئے، اور دنیا کے کسی بھی شخص سے زیادہ۔</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3200"/>
              <a:t>خدا ہے؟</a:t>
            </a:r>
            <a:r xmlns:a="http://schemas.openxmlformats.org/drawingml/2006/main">
              <a:rPr lang="u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rgbClr val="c00000"/>
                </a:solidFill>
              </a:rPr>
              <a:t>خدا ہے..</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tx1">
                    <a:lumMod val="65000"/>
                    <a:lumOff val="35000"/>
                  </a:schemeClr>
                </a:solidFill>
              </a:rPr>
              <a:t>ہمارا باپ جو امتحان کے ذریعے ہمارے ایمان کو مضبوط کرتا ہے۔</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t>آج کا</a:t>
            </a:r>
            <a:r xmlns:a="http://schemas.openxmlformats.org/drawingml/2006/main">
              <a:rPr lang="ur" altLang="en-US" sz="4000"/>
              <a:t> </a:t>
            </a:r>
            <a:r xmlns:a="http://schemas.openxmlformats.org/drawingml/2006/main">
              <a:rPr lang="ur" altLang="ko-KR" sz="4000"/>
              <a:t>کوئز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bidi/>
            </a:pPr>
            <a:r xmlns:a="http://schemas.openxmlformats.org/drawingml/2006/main">
              <a:rPr lang="ur" altLang="ko-KR" sz="3200">
                <a:solidFill>
                  <a:schemeClr val="tx1">
                    <a:lumMod val="65000"/>
                    <a:lumOff val="35000"/>
                  </a:schemeClr>
                </a:solidFill>
              </a:rPr>
              <a:t>خدا نے ابرہام کو سوختنی قربانی کے طور پر پیش کرنے کے لیے کیا کہا؟</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dk1"/>
                </a:solidFill>
              </a:rPr>
              <a:t>① </a:t>
            </a:r>
            <a:r xmlns:a="http://schemas.openxmlformats.org/drawingml/2006/main">
              <a:rPr lang="ur" altLang="ko-KR" sz="2800">
                <a:solidFill>
                  <a:schemeClr val="dk1"/>
                </a:solidFill>
              </a:rPr>
              <a:t>بیٹا</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② </a:t>
            </a:r>
            <a:r xmlns:a="http://schemas.openxmlformats.org/drawingml/2006/main">
              <a:rPr lang="ur" altLang="ko-KR" sz="2800">
                <a:solidFill>
                  <a:schemeClr val="tx1">
                    <a:lumMod val="65000"/>
                    <a:lumOff val="35000"/>
                  </a:schemeClr>
                </a:solidFill>
              </a:rPr>
              <a:t>بیوی</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③ </a:t>
            </a:r>
            <a:r xmlns:a="http://schemas.openxmlformats.org/drawingml/2006/main">
              <a:rPr lang="ur" altLang="ko-KR" sz="2800">
                <a:solidFill>
                  <a:schemeClr val="tx1">
                    <a:lumMod val="65000"/>
                    <a:lumOff val="35000"/>
                  </a:schemeClr>
                </a:solidFill>
              </a:rPr>
              <a:t>کتا</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④ </a:t>
            </a:r>
            <a:r xmlns:a="http://schemas.openxmlformats.org/drawingml/2006/main">
              <a:rPr lang="ur" altLang="ko-KR" sz="2800">
                <a:solidFill>
                  <a:schemeClr val="tx1">
                    <a:lumMod val="65000"/>
                    <a:lumOff val="35000"/>
                  </a:schemeClr>
                </a:solidFill>
              </a:rPr>
              <a:t>بھیڑ</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rgbClr val="ff0000"/>
                </a:solidFill>
              </a:rPr>
              <a:t>① </a:t>
            </a:r>
            <a:r xmlns:a="http://schemas.openxmlformats.org/drawingml/2006/main">
              <a:rPr lang="ur" altLang="ko-KR" sz="2800">
                <a:solidFill>
                  <a:srgbClr val="ff0000"/>
                </a:solidFill>
              </a:rPr>
              <a:t>بیٹا</a:t>
            </a:r>
            <a:r xmlns:a="http://schemas.openxmlformats.org/drawingml/2006/main">
              <a:rPr lang="ur"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tx1">
                    <a:lumMod val="65000"/>
                    <a:lumOff val="35000"/>
                  </a:schemeClr>
                </a:solidFill>
              </a:rPr>
              <a:t>تب خُدا نے کہا، "اپنے بیٹے، اپنے اکلوتے بیٹے، اسحاق کو لے لو، جس سے تم پیار کرتے ہو۔</a:t>
            </a:r>
            <a:endParaRPr xmlns:a="http://schemas.openxmlformats.org/drawingml/2006/main" lang="en-US" altLang="ko-KR" sz="3600">
              <a:solidFill>
                <a:schemeClr val="tx1">
                  <a:lumMod val="65000"/>
                  <a:lumOff val="35000"/>
                </a:schemeClr>
              </a:solidFill>
            </a:endParaRPr>
          </a:p>
          <a:p>
            <a:pPr xmlns:a="http://schemas.openxmlformats.org/drawingml/2006/main" lvl="0">
              <a:defRPr/>
              <a:bidi/>
            </a:pPr>
            <a:r xmlns:a="http://schemas.openxmlformats.org/drawingml/2006/main">
              <a:rPr lang="ur" altLang="ko-KR" sz="3600">
                <a:solidFill>
                  <a:schemeClr val="tx1">
                    <a:lumMod val="65000"/>
                    <a:lumOff val="35000"/>
                  </a:schemeClr>
                </a:solidFill>
              </a:rPr>
              <a:t>اور موریاہ کے علاقے میں جاؤ۔ اسے وہاں بھسم ہونے والی قربانی کے طور پر قربان کرو</a:t>
            </a:r>
            <a:endParaRPr xmlns:a="http://schemas.openxmlformats.org/drawingml/2006/main" lang="en-US" altLang="ko-KR" sz="3600">
              <a:solidFill>
                <a:schemeClr val="tx1">
                  <a:lumMod val="65000"/>
                  <a:lumOff val="35000"/>
                </a:schemeClr>
              </a:solidFill>
            </a:endParaRPr>
          </a:p>
          <a:p>
            <a:pPr xmlns:a="http://schemas.openxmlformats.org/drawingml/2006/main" lvl="0">
              <a:defRPr/>
              <a:bidi/>
            </a:pPr>
            <a:r xmlns:a="http://schemas.openxmlformats.org/drawingml/2006/main">
              <a:rPr lang="ur" altLang="ko-KR" sz="3600">
                <a:solidFill>
                  <a:schemeClr val="tx1">
                    <a:lumMod val="65000"/>
                    <a:lumOff val="35000"/>
                  </a:schemeClr>
                </a:solidFill>
              </a:rPr>
              <a:t>پہاڑوں میں سے ایک کے بارے میں میں آپ کو بتاؤں گا۔</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bidi/>
            </a:pPr>
            <a:r xmlns:a="http://schemas.openxmlformats.org/drawingml/2006/main">
              <a:rPr lang="ur" altLang="ko-KR" sz="2800">
                <a:solidFill>
                  <a:schemeClr val="tx1">
                    <a:lumMod val="65000"/>
                    <a:lumOff val="35000"/>
                  </a:schemeClr>
                </a:solidFill>
              </a:rPr>
              <a:t>پیدائش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bidi/>
            </a:pPr>
            <a:r xmlns:a="http://schemas.openxmlformats.org/drawingml/2006/main">
              <a:rPr lang="ur" altLang="ko-KR" b="1">
                <a:solidFill>
                  <a:schemeClr val="tx1">
                    <a:lumMod val="50000"/>
                    <a:lumOff val="50000"/>
                  </a:schemeClr>
                </a:solidFill>
              </a:rPr>
              <a:t>نمبر 9</a:t>
            </a:r>
            <a:r xmlns:a="http://schemas.openxmlformats.org/drawingml/2006/main">
              <a:rPr lang="ur" altLang="en-US" b="1">
                <a:solidFill>
                  <a:schemeClr val="tx1">
                    <a:lumMod val="50000"/>
                    <a:lumOff val="50000"/>
                  </a:schemeClr>
                </a:solidFill>
              </a:rPr>
              <a:t> </a:t>
            </a:r>
            <a:r xmlns:a="http://schemas.openxmlformats.org/drawingml/2006/main">
              <a:rPr lang="ur" altLang="ko-KR" b="1">
                <a:solidFill>
                  <a:schemeClr val="tx1">
                    <a:lumMod val="50000"/>
                    <a:lumOff val="50000"/>
                  </a:schemeClr>
                </a:solidFill>
              </a:rPr>
              <a:t>دی</a:t>
            </a:r>
            <a:r xmlns:a="http://schemas.openxmlformats.org/drawingml/2006/main">
              <a:rPr lang="ur" altLang="en-US" b="1">
                <a:solidFill>
                  <a:schemeClr val="tx1">
                    <a:lumMod val="50000"/>
                    <a:lumOff val="50000"/>
                  </a:schemeClr>
                </a:solidFill>
              </a:rPr>
              <a:t> </a:t>
            </a:r>
            <a:r xmlns:a="http://schemas.openxmlformats.org/drawingml/2006/main">
              <a:rPr lang="ur" altLang="ko-KR" b="1">
                <a:solidFill>
                  <a:schemeClr val="tx1">
                    <a:lumMod val="50000"/>
                    <a:lumOff val="50000"/>
                  </a:schemeClr>
                </a:solidFill>
              </a:rPr>
              <a:t>کلام</a:t>
            </a:r>
            <a:r xmlns:a="http://schemas.openxmlformats.org/drawingml/2006/main">
              <a:rPr lang="ur" altLang="en-US" b="1">
                <a:solidFill>
                  <a:schemeClr val="tx1">
                    <a:lumMod val="50000"/>
                    <a:lumOff val="50000"/>
                  </a:schemeClr>
                </a:solidFill>
              </a:rPr>
              <a:t> </a:t>
            </a:r>
            <a:r xmlns:a="http://schemas.openxmlformats.org/drawingml/2006/main">
              <a:rPr lang="ur" altLang="ko-KR" b="1">
                <a:solidFill>
                  <a:schemeClr val="tx1">
                    <a:lumMod val="50000"/>
                    <a:lumOff val="50000"/>
                  </a:schemeClr>
                </a:solidFill>
              </a:rPr>
              <a:t>کی</a:t>
            </a:r>
            <a:r xmlns:a="http://schemas.openxmlformats.org/drawingml/2006/main">
              <a:rPr lang="ur" altLang="en-US" b="1">
                <a:solidFill>
                  <a:schemeClr val="tx1">
                    <a:lumMod val="50000"/>
                    <a:lumOff val="50000"/>
                  </a:schemeClr>
                </a:solidFill>
              </a:rPr>
              <a:t> </a:t>
            </a:r>
            <a:r xmlns:a="http://schemas.openxmlformats.org/drawingml/2006/main">
              <a:rPr lang="ur" altLang="ko-KR" b="1">
                <a:solidFill>
                  <a:schemeClr val="tx1">
                    <a:lumMod val="50000"/>
                    <a:lumOff val="50000"/>
                  </a:schemeClr>
                </a:solidFill>
              </a:rPr>
              <a:t>خدا</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400"/>
              <a:t>اسحاق نے جھگڑا نہیں کیا۔</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bg1">
                    <a:lumMod val="50000"/>
                  </a:schemeClr>
                </a:solidFill>
              </a:rPr>
              <a:t>وہ وہاں سے آگے بڑھا اور ایک اور کنواں کھودا اور اس پر کسی نے جھگڑا نہ کیا۔</a:t>
            </a:r>
            <a:endParaRPr xmlns:a="http://schemas.openxmlformats.org/drawingml/2006/main" lang="en-US" altLang="ko-KR" sz="3600">
              <a:solidFill>
                <a:schemeClr val="bg1">
                  <a:lumMod val="50000"/>
                </a:schemeClr>
              </a:solidFill>
            </a:endParaRPr>
          </a:p>
          <a:p>
            <a:pPr xmlns:a="http://schemas.openxmlformats.org/drawingml/2006/main" lvl="0">
              <a:defRPr/>
              <a:bidi/>
            </a:pPr>
            <a:r xmlns:a="http://schemas.openxmlformats.org/drawingml/2006/main">
              <a:rPr lang="ur" altLang="ko-KR" sz="3600">
                <a:solidFill>
                  <a:schemeClr val="bg1">
                    <a:lumMod val="50000"/>
                  </a:schemeClr>
                </a:solidFill>
              </a:rPr>
              <a:t>اُس نے اُس کا نام رحوبوت رکھا اور کہا، ”اب خُداوند نے ہمیں جگہ دی ہے۔</a:t>
            </a:r>
            <a:endParaRPr xmlns:a="http://schemas.openxmlformats.org/drawingml/2006/main" lang="en-US" altLang="ko-KR" sz="3600">
              <a:solidFill>
                <a:schemeClr val="bg1">
                  <a:lumMod val="50000"/>
                </a:schemeClr>
              </a:solidFill>
            </a:endParaRPr>
          </a:p>
          <a:p>
            <a:pPr xmlns:a="http://schemas.openxmlformats.org/drawingml/2006/main" lvl="0">
              <a:defRPr/>
              <a:bidi/>
            </a:pPr>
            <a:r xmlns:a="http://schemas.openxmlformats.org/drawingml/2006/main">
              <a:rPr lang="ur" altLang="ko-KR" sz="3600">
                <a:solidFill>
                  <a:schemeClr val="bg1">
                    <a:lumMod val="50000"/>
                  </a:schemeClr>
                </a:solidFill>
              </a:rPr>
              <a:t>اور ہم زمین میں پھل پھولیں گے۔"</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bidi/>
            </a:pPr>
            <a:r xmlns:a="http://schemas.openxmlformats.org/drawingml/2006/main">
              <a:rPr lang="ur" altLang="ko-KR" sz="2800">
                <a:solidFill>
                  <a:schemeClr val="tx1">
                    <a:lumMod val="65000"/>
                    <a:lumOff val="35000"/>
                  </a:schemeClr>
                </a:solidFill>
              </a:rPr>
              <a:t>پیدائش</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26:</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دی</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کنویں</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تھے</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تو</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اہم،</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کیونکہ</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وہ</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کر سکتے ہیں</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حاصل کریں</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تازه</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پانی</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صحرا میں. اسحاق کو اپنے والد کی طرف سے وراثت میں ملے تھے۔</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 کوئز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tx1">
                    <a:lumMod val="65000"/>
                    <a:lumOff val="35000"/>
                  </a:schemeClr>
                </a:solidFill>
              </a:rPr>
              <a:t>اللہ نے دنیا کو کس چیز سے بنایا؟</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① </a:t>
            </a:r>
            <a:r xmlns:a="http://schemas.openxmlformats.org/drawingml/2006/main">
              <a:rPr lang="ur" altLang="ko-KR" sz="2800">
                <a:solidFill>
                  <a:schemeClr val="tx1">
                    <a:lumMod val="65000"/>
                    <a:lumOff val="35000"/>
                  </a:schemeClr>
                </a:solidFill>
              </a:rPr>
              <a:t>پتھر</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② </a:t>
            </a:r>
            <a:r xmlns:a="http://schemas.openxmlformats.org/drawingml/2006/main">
              <a:rPr lang="ur" altLang="ko-KR" sz="2800">
                <a:solidFill>
                  <a:schemeClr val="tx1">
                    <a:lumMod val="65000"/>
                    <a:lumOff val="35000"/>
                  </a:schemeClr>
                </a:solidFill>
              </a:rPr>
              <a:t>پانی</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③ </a:t>
            </a:r>
            <a:r xmlns:a="http://schemas.openxmlformats.org/drawingml/2006/main">
              <a:rPr lang="ur" altLang="ko-KR" sz="2800">
                <a:solidFill>
                  <a:schemeClr val="tx1">
                    <a:lumMod val="65000"/>
                    <a:lumOff val="35000"/>
                  </a:schemeClr>
                </a:solidFill>
              </a:rPr>
              <a:t>دھول</a:t>
            </a:r>
            <a:r xmlns:a="http://schemas.openxmlformats.org/drawingml/2006/main">
              <a:rPr lang="ur"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④ </a:t>
            </a:r>
            <a:r xmlns:a="http://schemas.openxmlformats.org/drawingml/2006/main">
              <a:rPr lang="ur" altLang="ko-KR" sz="2800">
                <a:solidFill>
                  <a:schemeClr val="tx1">
                    <a:lumMod val="65000"/>
                    <a:lumOff val="35000"/>
                  </a:schemeClr>
                </a:solidFill>
              </a:rPr>
              <a:t>لفظ</a:t>
            </a:r>
            <a:endParaRPr xmlns:a="http://schemas.openxmlformats.org/drawingml/2006/main"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rgbClr val="FF0000"/>
                </a:solidFill>
              </a:rPr>
              <a:t>④ </a:t>
            </a:r>
            <a:r xmlns:a="http://schemas.openxmlformats.org/drawingml/2006/main">
              <a:rPr lang="ur" altLang="ko-KR" sz="2800">
                <a:solidFill>
                  <a:srgbClr val="FF0000"/>
                </a:solidFill>
              </a:rPr>
              <a:t>لفظ</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تاہم، فلستی اس سے حسد کرتے تھے۔ چنانچہ انہوں نے کنوؤں کو زمین سے بھر دیا۔</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لیکن، اسحاق نے ان سے جھگڑا نہیں کیا۔ اس نے دور جا کر کنواں کھودا۔ اس نے میٹھے پانی کا ایک کنواں دریافت کیا۔</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bidi/>
            </a:pPr>
            <a:r xmlns:a="http://schemas.openxmlformats.org/drawingml/2006/main">
              <a:rPr lang="ur" altLang="ko-KR" sz="2800">
                <a:solidFill>
                  <a:schemeClr val="tx1">
                    <a:lumMod val="65000"/>
                    <a:lumOff val="35000"/>
                  </a:schemeClr>
                </a:solidFill>
              </a:rPr>
              <a:t>اس وقت دوسرے لوگوں نے اسحاق سے کنواں لے لیا۔ لیکن، اس نے بھی ان سے جھگڑا نہیں کیا۔</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bidi/>
            </a:pPr>
            <a:r xmlns:a="http://schemas.openxmlformats.org/drawingml/2006/main">
              <a:rPr lang="ur" altLang="ko-KR" sz="2600">
                <a:solidFill>
                  <a:schemeClr val="tx1">
                    <a:lumMod val="65000"/>
                    <a:lumOff val="35000"/>
                  </a:schemeClr>
                </a:solidFill>
              </a:rPr>
              <a:t>خدا نے اسحاق کو برکت دی۔ اس نے پھر ایک اور کنواں کھودا۔ خدا نے اسے وہاں سے میٹھا پانی دیا۔ اسحاق نے ایک جگہ بنائی اور شکرانے کا نذرانہ پیش کیا۔</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 سبق</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3600">
                <a:solidFill>
                  <a:schemeClr val="tx1">
                    <a:lumMod val="65000"/>
                    <a:lumOff val="35000"/>
                  </a:schemeClr>
                </a:solidFill>
              </a:rPr>
              <a:t>اسحاق نے ان لوگوں سے جھگڑا نہیں کیا جنہوں نے اس کے کنوئیں چھین لیے تھے۔</a:t>
            </a:r>
            <a:r xmlns:a="http://schemas.openxmlformats.org/drawingml/2006/main">
              <a:rPr lang="ur"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bidi/>
            </a:pPr>
            <a:r xmlns:a="http://schemas.openxmlformats.org/drawingml/2006/main">
              <a:rPr lang="ur" altLang="ko-KR" sz="3600">
                <a:solidFill>
                  <a:schemeClr val="tx1">
                    <a:lumMod val="65000"/>
                    <a:lumOff val="35000"/>
                  </a:schemeClr>
                </a:solidFill>
              </a:rPr>
              <a:t>خدا نے اسحاق کو برکت دی۔</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bidi/>
            </a:pPr>
            <a:r xmlns:a="http://schemas.openxmlformats.org/drawingml/2006/main">
              <a:rPr lang="ur" altLang="ko-KR" sz="3600">
                <a:solidFill>
                  <a:schemeClr val="tx1">
                    <a:lumMod val="65000"/>
                    <a:lumOff val="35000"/>
                  </a:schemeClr>
                </a:solidFill>
              </a:rPr>
              <a:t>ہمیں بھی دوسروں سے جھگڑا نہیں کرنا ہے۔</a:t>
            </a:r>
            <a:endParaRPr xmlns:a="http://schemas.openxmlformats.org/drawingml/2006/main" lang="en-US" altLang="ko-KR" sz="3600">
              <a:solidFill>
                <a:schemeClr val="tx1">
                  <a:lumMod val="65000"/>
                  <a:lumOff val="35000"/>
                </a:schemeClr>
              </a:solidFill>
            </a:endParaRPr>
          </a:p>
          <a:p>
            <a:pPr xmlns:a="http://schemas.openxmlformats.org/drawingml/2006/main" algn="ctr">
              <a:defRPr/>
              <a:bidi/>
            </a:pPr>
            <a:r xmlns:a="http://schemas.openxmlformats.org/drawingml/2006/main">
              <a:rPr lang="ur" altLang="ko-KR" sz="3600">
                <a:solidFill>
                  <a:schemeClr val="tx1">
                    <a:lumMod val="65000"/>
                    <a:lumOff val="35000"/>
                  </a:schemeClr>
                </a:solidFill>
              </a:rPr>
              <a:t>ہمیں دوسروں سے پیار کرنا اور معاف کرنا ہے۔</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3200"/>
              <a:t>خدا ہے؟؟؟</a:t>
            </a:r>
            <a:r xmlns:a="http://schemas.openxmlformats.org/drawingml/2006/main">
              <a:rPr lang="ur"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rgbClr val="c00000"/>
                </a:solidFill>
              </a:rPr>
              <a:t>خدا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tx1">
                    <a:lumMod val="65000"/>
                    <a:lumOff val="35000"/>
                  </a:schemeClr>
                </a:solidFill>
              </a:rPr>
              <a:t>وہ دوسروں سے جھگڑنے والوں سے نفرت کرتا ہے۔</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bidi/>
            </a:pPr>
            <a:r xmlns:a="http://schemas.openxmlformats.org/drawingml/2006/main">
              <a:rPr lang="ur" altLang="ko-KR" sz="3600">
                <a:solidFill>
                  <a:schemeClr val="tx1">
                    <a:lumMod val="65000"/>
                    <a:lumOff val="35000"/>
                  </a:schemeClr>
                </a:solidFill>
              </a:rPr>
              <a:t>وہ ان لوگوں سے محبت کرتا ہے جو ایک دوسرے سے محبت کرتے ہیں۔</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 کوئز</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tx1">
                    <a:lumMod val="65000"/>
                    <a:lumOff val="35000"/>
                  </a:schemeClr>
                </a:solidFill>
              </a:rPr>
              <a:t>اسحاق کو کس چیز کی وجہ سے مشکل وقت کا سامنا کرنا پڑا؟</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① </a:t>
            </a:r>
            <a:r xmlns:a="http://schemas.openxmlformats.org/drawingml/2006/main">
              <a:rPr lang="ur" altLang="ko-KR" sz="2800">
                <a:solidFill>
                  <a:schemeClr val="tx1">
                    <a:lumMod val="65000"/>
                    <a:lumOff val="35000"/>
                  </a:schemeClr>
                </a:solidFill>
              </a:rPr>
              <a:t>گھر</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② </a:t>
            </a:r>
            <a:r xmlns:a="http://schemas.openxmlformats.org/drawingml/2006/main">
              <a:rPr lang="ur" altLang="ko-KR" sz="2800">
                <a:solidFill>
                  <a:schemeClr val="tx1">
                    <a:lumMod val="65000"/>
                    <a:lumOff val="35000"/>
                  </a:schemeClr>
                </a:solidFill>
              </a:rPr>
              <a:t>بھیڑ کا بچہ</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dk1"/>
                </a:solidFill>
              </a:rPr>
              <a:t>③ </a:t>
            </a:r>
            <a:r xmlns:a="http://schemas.openxmlformats.org/drawingml/2006/main">
              <a:rPr lang="ur" altLang="ko-KR" sz="2800">
                <a:solidFill>
                  <a:schemeClr val="dk1"/>
                </a:solidFill>
              </a:rPr>
              <a:t>اچھا</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chemeClr val="tx1">
                    <a:lumMod val="65000"/>
                    <a:lumOff val="35000"/>
                  </a:schemeClr>
                </a:solidFill>
              </a:rPr>
              <a:t>④ </a:t>
            </a:r>
            <a:r xmlns:a="http://schemas.openxmlformats.org/drawingml/2006/main">
              <a:rPr lang="ur" altLang="ko-KR" sz="2800">
                <a:solidFill>
                  <a:schemeClr val="tx1">
                    <a:lumMod val="65000"/>
                    <a:lumOff val="35000"/>
                  </a:schemeClr>
                </a:solidFill>
              </a:rPr>
              <a:t>خاندان</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bidi/>
            </a:pPr>
            <a:r xmlns:a="http://schemas.openxmlformats.org/drawingml/2006/main">
              <a:rPr lang="ur" altLang="en-US" sz="2800">
                <a:solidFill>
                  <a:srgbClr val="ff0000"/>
                </a:solidFill>
              </a:rPr>
              <a:t>③ </a:t>
            </a:r>
            <a:r xmlns:a="http://schemas.openxmlformats.org/drawingml/2006/main">
              <a:rPr lang="ur" altLang="ko-KR" sz="2800">
                <a:solidFill>
                  <a:srgbClr val="ff0000"/>
                </a:solidFill>
              </a:rPr>
              <a:t>اچھا</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 کلام</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bg1">
                    <a:lumMod val="50000"/>
                  </a:schemeClr>
                </a:solidFill>
              </a:rPr>
              <a:t>وہ وہاں سے آگے بڑھا اور ایک اور کنواں کھودا اور اس پر کسی نے جھگڑا نہ کیا۔</a:t>
            </a:r>
            <a:endParaRPr xmlns:a="http://schemas.openxmlformats.org/drawingml/2006/main" lang="en-US" altLang="ko-KR" sz="3600">
              <a:solidFill>
                <a:schemeClr val="bg1">
                  <a:lumMod val="50000"/>
                </a:schemeClr>
              </a:solidFill>
            </a:endParaRPr>
          </a:p>
          <a:p>
            <a:pPr xmlns:a="http://schemas.openxmlformats.org/drawingml/2006/main" lvl="0">
              <a:defRPr/>
              <a:bidi/>
            </a:pPr>
            <a:r xmlns:a="http://schemas.openxmlformats.org/drawingml/2006/main">
              <a:rPr lang="ur" altLang="ko-KR" sz="3600">
                <a:solidFill>
                  <a:schemeClr val="bg1">
                    <a:lumMod val="50000"/>
                  </a:schemeClr>
                </a:solidFill>
              </a:rPr>
              <a:t>اُس نے اُس کا نام رحوبوت رکھا اور کہا، ”اب خُداوند نے ہمیں جگہ دی ہے۔</a:t>
            </a:r>
            <a:endParaRPr xmlns:a="http://schemas.openxmlformats.org/drawingml/2006/main" lang="en-US" altLang="ko-KR" sz="3600">
              <a:solidFill>
                <a:schemeClr val="bg1">
                  <a:lumMod val="50000"/>
                </a:schemeClr>
              </a:solidFill>
            </a:endParaRPr>
          </a:p>
          <a:p>
            <a:pPr xmlns:a="http://schemas.openxmlformats.org/drawingml/2006/main" lvl="0">
              <a:defRPr/>
              <a:bidi/>
            </a:pPr>
            <a:r xmlns:a="http://schemas.openxmlformats.org/drawingml/2006/main">
              <a:rPr lang="ur" altLang="ko-KR" sz="3600">
                <a:solidFill>
                  <a:schemeClr val="bg1">
                    <a:lumMod val="50000"/>
                  </a:schemeClr>
                </a:solidFill>
              </a:rPr>
              <a:t>اور ہم زمین میں پھل پھولیں گے۔"</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bidi/>
            </a:pPr>
            <a:r xmlns:a="http://schemas.openxmlformats.org/drawingml/2006/main">
              <a:rPr lang="ur" altLang="ko-KR" sz="2800">
                <a:solidFill>
                  <a:schemeClr val="tx1">
                    <a:lumMod val="65000"/>
                    <a:lumOff val="35000"/>
                  </a:schemeClr>
                </a:solidFill>
              </a:rPr>
              <a:t>پیدائش</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26:</a:t>
            </a:r>
            <a:r xmlns:a="http://schemas.openxmlformats.org/drawingml/2006/main">
              <a:rPr lang="ur" altLang="en-US" sz="2800">
                <a:solidFill>
                  <a:schemeClr val="tx1">
                    <a:lumMod val="65000"/>
                    <a:lumOff val="35000"/>
                  </a:schemeClr>
                </a:solidFill>
              </a:rPr>
              <a:t> </a:t>
            </a:r>
            <a:r xmlns:a="http://schemas.openxmlformats.org/drawingml/2006/main">
              <a:rPr lang="ur"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bidi/>
            </a:pPr>
            <a:r xmlns:a="http://schemas.openxmlformats.org/drawingml/2006/main">
              <a:rPr lang="ur" altLang="ko-KR" b="1">
                <a:solidFill>
                  <a:schemeClr val="tx1">
                    <a:lumMod val="50000"/>
                    <a:lumOff val="50000"/>
                  </a:schemeClr>
                </a:solidFill>
              </a:rPr>
              <a:t>نمبر 10</a:t>
            </a:r>
            <a:r xmlns:a="http://schemas.openxmlformats.org/drawingml/2006/main">
              <a:rPr lang="ur" altLang="en-US" b="1">
                <a:solidFill>
                  <a:schemeClr val="tx1">
                    <a:lumMod val="50000"/>
                    <a:lumOff val="50000"/>
                  </a:schemeClr>
                </a:solidFill>
              </a:rPr>
              <a:t> </a:t>
            </a:r>
            <a:r xmlns:a="http://schemas.openxmlformats.org/drawingml/2006/main">
              <a:rPr lang="ur" altLang="ko-KR" b="1">
                <a:solidFill>
                  <a:schemeClr val="tx1">
                    <a:lumMod val="50000"/>
                    <a:lumOff val="50000"/>
                  </a:schemeClr>
                </a:solidFill>
              </a:rPr>
              <a:t>دی</a:t>
            </a:r>
            <a:r xmlns:a="http://schemas.openxmlformats.org/drawingml/2006/main">
              <a:rPr lang="ur" altLang="en-US" b="1">
                <a:solidFill>
                  <a:schemeClr val="tx1">
                    <a:lumMod val="50000"/>
                    <a:lumOff val="50000"/>
                  </a:schemeClr>
                </a:solidFill>
              </a:rPr>
              <a:t> </a:t>
            </a:r>
            <a:r xmlns:a="http://schemas.openxmlformats.org/drawingml/2006/main">
              <a:rPr lang="ur" altLang="ko-KR" b="1">
                <a:solidFill>
                  <a:schemeClr val="tx1">
                    <a:lumMod val="50000"/>
                    <a:lumOff val="50000"/>
                  </a:schemeClr>
                </a:solidFill>
              </a:rPr>
              <a:t>کلام</a:t>
            </a:r>
            <a:r xmlns:a="http://schemas.openxmlformats.org/drawingml/2006/main">
              <a:rPr lang="ur" altLang="en-US" b="1">
                <a:solidFill>
                  <a:schemeClr val="tx1">
                    <a:lumMod val="50000"/>
                    <a:lumOff val="50000"/>
                  </a:schemeClr>
                </a:solidFill>
              </a:rPr>
              <a:t> </a:t>
            </a:r>
            <a:r xmlns:a="http://schemas.openxmlformats.org/drawingml/2006/main">
              <a:rPr lang="ur" altLang="ko-KR" b="1">
                <a:solidFill>
                  <a:schemeClr val="tx1">
                    <a:lumMod val="50000"/>
                    <a:lumOff val="50000"/>
                  </a:schemeClr>
                </a:solidFill>
              </a:rPr>
              <a:t>کی</a:t>
            </a:r>
            <a:r xmlns:a="http://schemas.openxmlformats.org/drawingml/2006/main">
              <a:rPr lang="ur" altLang="en-US" b="1">
                <a:solidFill>
                  <a:schemeClr val="tx1">
                    <a:lumMod val="50000"/>
                    <a:lumOff val="50000"/>
                  </a:schemeClr>
                </a:solidFill>
              </a:rPr>
              <a:t> </a:t>
            </a:r>
            <a:r xmlns:a="http://schemas.openxmlformats.org/drawingml/2006/main">
              <a:rPr lang="ur" altLang="ko-KR" b="1">
                <a:solidFill>
                  <a:schemeClr val="tx1">
                    <a:lumMod val="50000"/>
                    <a:lumOff val="50000"/>
                  </a:schemeClr>
                </a:solidFill>
              </a:rPr>
              <a:t>خدا</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3600"/>
              <a:t>عیسو نے پیدائشی حق بیچا۔</a:t>
            </a:r>
            <a:endParaRPr xmlns:a="http://schemas.openxmlformats.org/drawingml/2006/main" lang="en-US" altLang="ko-KR" sz="3600"/>
          </a:p>
          <a:p>
            <a:pPr xmlns:a="http://schemas.openxmlformats.org/drawingml/2006/main" algn="ctr">
              <a:defRPr/>
              <a:bidi/>
            </a:pPr>
            <a:r xmlns:a="http://schemas.openxmlformats.org/drawingml/2006/main">
              <a:rPr lang="ur" altLang="ko-KR" sz="3600"/>
              <a:t>سرخ سٹو کے ایک کٹورا کے لئے</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bidi/>
            </a:pPr>
            <a:r xmlns:a="http://schemas.openxmlformats.org/drawingml/2006/main">
              <a:rPr lang="ur" altLang="ko-KR" sz="4000">
                <a:solidFill>
                  <a:srgbClr val="ff0000"/>
                </a:solidFill>
              </a:rPr>
              <a:t>آج کا کلام</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bidi/>
            </a:pPr>
            <a:r xmlns:a="http://schemas.openxmlformats.org/drawingml/2006/main">
              <a:rPr lang="ur" altLang="ko-KR" sz="3600">
                <a:solidFill>
                  <a:schemeClr val="bg1">
                    <a:lumMod val="50000"/>
                  </a:schemeClr>
                </a:solidFill>
              </a:rPr>
              <a:t>تب یعقوب نے عیسو کو کچھ روٹی اور کچھ دال کا سٹو دیا۔</a:t>
            </a:r>
            <a:endParaRPr xmlns:a="http://schemas.openxmlformats.org/drawingml/2006/main" lang="en-US" altLang="ko-KR" sz="3600">
              <a:solidFill>
                <a:schemeClr val="bg1">
                  <a:lumMod val="50000"/>
                </a:schemeClr>
              </a:solidFill>
            </a:endParaRPr>
          </a:p>
          <a:p>
            <a:pPr xmlns:a="http://schemas.openxmlformats.org/drawingml/2006/main" lvl="0">
              <a:defRPr/>
              <a:bidi/>
            </a:pPr>
            <a:r xmlns:a="http://schemas.openxmlformats.org/drawingml/2006/main">
              <a:rPr lang="ur" altLang="ko-KR" sz="3600">
                <a:solidFill>
                  <a:schemeClr val="bg1">
                    <a:lumMod val="50000"/>
                  </a:schemeClr>
                </a:solidFill>
              </a:rPr>
              <a:t>اس نے کھایا پیا اور پھر اٹھ کر چلا گیا۔</a:t>
            </a:r>
            <a:endParaRPr xmlns:a="http://schemas.openxmlformats.org/drawingml/2006/main" lang="en-US" altLang="ko-KR" sz="3600">
              <a:solidFill>
                <a:schemeClr val="bg1">
                  <a:lumMod val="50000"/>
                </a:schemeClr>
              </a:solidFill>
            </a:endParaRPr>
          </a:p>
          <a:p>
            <a:pPr xmlns:a="http://schemas.openxmlformats.org/drawingml/2006/main" lvl="0">
              <a:defRPr/>
              <a:bidi/>
            </a:pPr>
            <a:r xmlns:a="http://schemas.openxmlformats.org/drawingml/2006/main">
              <a:rPr lang="ur" altLang="ko-KR" sz="3600">
                <a:solidFill>
                  <a:schemeClr val="bg1">
                    <a:lumMod val="50000"/>
                  </a:schemeClr>
                </a:solidFill>
              </a:rPr>
              <a:t>لہذا، عیسو نے اپنے پیدائشی حق کو حقیر سمجھا۔</a:t>
            </a:r>
            <a:endParaRPr xmlns:a="http://schemas.openxmlformats.org/drawingml/2006/main" lang="en-US" altLang="ko-KR" sz="3600">
              <a:solidFill>
                <a:schemeClr val="bg1">
                  <a:lumMod val="50000"/>
                </a:schemeClr>
              </a:solidFill>
            </a:endParaRPr>
          </a:p>
          <a:p>
            <a:pPr xmlns:a="http://schemas.openxmlformats.org/drawingml/2006/main" lvl="0">
              <a:defRPr/>
              <a:bidi/>
            </a:pPr>
            <a:r xmlns:a="http://schemas.openxmlformats.org/drawingml/2006/main">
              <a:rPr lang="ur"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bidi/>
            </a:pPr>
            <a:r xmlns:a="http://schemas.openxmlformats.org/drawingml/2006/main">
              <a:rPr lang="ur" altLang="ko-KR" sz="2800">
                <a:solidFill>
                  <a:schemeClr val="bg1">
                    <a:lumMod val="50000"/>
                  </a:schemeClr>
                </a:solidFill>
              </a:rPr>
              <a:t>پیدائش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