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uz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So'z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ning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400"/>
              <a:t>Xudo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4400"/>
              <a:t>Yaratilgan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4400"/>
              <a:t>Dunyo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Boshida Xudo yaratgan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osmonlar va yer.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Ishoqning xotini Rivqo egizak tug‘di. Birinchi o‘g‘lining ismi Esov, ikkinchisining ismi Yoqub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Esov ov qilishni yaxshi ko'rardi. Shunday qilib, u ochiq havoda dam olishni yaxshi ko'rardi. Biroq, Yoqub sokin odam edi, uyda o'tirardi.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Yoqub pishiriq pishirayotganda, Esov ovdan keyin uyiga och qaytdi.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“Menga qaynatma ber!”, “Avval menga to‘ng‘ichligingni sot. Keyin men sizga bir oz beraman." Esov shunchalik och ediki, u o'zining to'ng'ichlik huquqini bir piyola qizil pishiriqga sotib yubordi.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Oxir-oqibat, Yoqub duo olish uchun otasini aldadi. Nihoyat u duo oldi. Bularning barchasi Xudoning inoyati bilan sodir bo'ldi.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Esov ma'naviy baraka olishdan ko'ra ochlik muammosini hal qilish muhimroq deb o'ylagan.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Nihoyat,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Yoqub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aylandi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isroilliklarning ajdodlari.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Sizningcha, nima muhimroq?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farzandlari bo'lish barakasini hech narsa bilan almashtirib bo'lmaydi.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</a:t>
            </a:r>
            <a:r xmlns:a="http://schemas.openxmlformats.org/drawingml/2006/main">
              <a:rPr lang="uz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hisoblanadi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odamlarning xatosi va yolg'onligiga qaramay, O'z irodasini bajarmoqda.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kun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Esov o'zining to'ng'ichlik huquqini nimaga sotdi?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go'sht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qizil güveç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qizil güveç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Keyin Yoqub Esovga bir oz non va yasmiq pishiriq berdi.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Yeb-ichdi, keyin o‘rnidan turib ketdi.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Shunday qilib, Esov o'zining to'ng'ichlik huquqini mensimadi.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11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Yoqubning orzusi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Injil bolalar №2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Ular taqiqlangan mevani yeydilar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U tushida er yuzida zinapoyaning tepasi osmonga yetib borayotganini va Xudoning farishtalari unga ko'tarilib tushayotganini ko'rdi.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Yoqub akasini yolg'on bilan aldadi. U o'ldirilishidan qo'rqardi. Shunday qilib, u uydan Xorondagi amakisiga qochib ketdi.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Kechasi u erga tosh olib, yostiq qilib boshining ostiga qo'yib uxlab qoldi. U erda oilasiz yolg'iz edi. Shuning uchun u qo'rqib ketdi va o'zini yolg'iz his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Yoqub Xudoning farishtalarini erdagi zinapoyadan osmonga ko'tarilib, tushayotganini ko'rdi.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Xudoning ovozini eshitdi: "Men siz bilanman va qayerga borsangiz ham, sizni kuzatib turaman".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ertalab uyg'onganida, u bilan bo'lishini va'da qilgan Xudoga sajda qildi va Xudoni ulug'ladi.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yolg'iz qolishdan qo'rqqan Yoqub bilan bo'lganidek,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Otamiz Xudo ham yolg'iz qolganimizda bizga g'amxo'rlik qiladi.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Yoqub kabi biz ham doim biz bilan bo'lgan Xudoni ulug'lashimiz va ulug'lashimiz kerak.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 bilan hamma joyda va har doim.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bizni doimo g'amxo'rlik qiladi.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Yoqub uxlab yotganida, yostiq sifatida nimani oldi?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yog'och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tosh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sumka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hayvon terisi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tosh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U tushida er yuzida zinapoyaning tepasi osmonga yetib borayotganini va Xudoning farishtalari unga ko'tarilib tushayotganini ko'rdi.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insonni o'z suratida yaratdi, Xudoning suratida uni yaratdi;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ularni erkak va ayol qilib yaratdi.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12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So'z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ning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Yusuf akalari tomonidan sotilgan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“Kelinglar, uni o‘ldirib, mana bu sardobalardan biriga tashlaylik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va yirtqich hayvon uni yutib yubordi, deb ayt.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Keyin uning orzulari nima bo'lishini ko'ramiz."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(Ibtido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Yoqubning o'n ikki o'g'li bor edi. U Yusufni boshqa o‘g‘illaridan ko‘ra ko‘proq sevardi. Shunday qilib, u Yusufga juda chiroyli mato yasadi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Akalari uni juda yomon ko'rar edilar, chunki otalari uni juda yaxshi ko'rar edi. “Keling, Yusufni sotamiz. Keling, otasiga uning vafot etganini aytaylik.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Ular Yusufni kelgan savdogarlarga qul qilib sotishdi.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Buni eshitgan Yoqub qattiq qayg'uga tushdi.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qul sifatida og'ir hayot kechirdi. Biroq, u hech qanday gunoh qilmasdan Allohga ishondi va tavakkal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Yusuf soxta ayblov bilan qamoqqa tashlangan.</a:t>
            </a:r>
            <a:r xmlns:a="http://schemas.openxmlformats.org/drawingml/2006/main">
              <a:rPr lang="uz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Biroq, u hatto qamoqxonada ham Xudo oldida solih bo'lishga harakat qildi. Xudo Yusufni unutmadi va Xudo u uchun ajoyib rejalar tuzdi.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Yusufni akalari yomon ko'rib, qul qilib sotishdi. U ham soxta ayblov bilan qamoqqa tashlangan.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Biroq, u Xudoga tavakkal qildi va hech qanday gunoh qilmaslikka harakat qildi.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ba'zi qiyinchiliklarga duch kelishimiz mumkin.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Hech qanday gunoh qilmaylik va ibodatimizni bajonidil tinglayotgan otamiz Xudodan yordam so'raylik.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Otamiz 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Otamiz Xudo hatto qiyin paytlarda ham biz uchun ajoyib rejalarga ega.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Yoqub o'n ikki o'g'lidan faqat Yusufga nima berdi?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o'yinchoqlar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juda chiroyli mato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juda chiroyli mato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Odam Ato va Momo Havo Xudoning yaratganlari orasida eng yaxshi mavjudotlar edi.</a:t>
            </a:r>
          </a:p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Chunki ular Xudoning suratiga ko'ra yaratilgan.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“Kelinglar, uni o‘ldirib, mana bu sardobalardan biriga tashlaylik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va yirtqich hayvon uni yutib yubordi, deb ayt.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Keyin uning orzulari nima bo'lishini ko'ramiz."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(Ibtido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13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Yusuf Misrda Bosh vazir bo'ldi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Fir’avn Yusufga: “Men seni butun Misr yurtiga boshliq qilib qo‘ydim”, dedi.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Misr shohi Fir’avn tush ko‘rdi. 7 ta semiz sigir va undan keyin 7 ta xunuk sigir chiqdi. 7 ta xunuk sigir 7 ta semiz sigirni yeydi. Bu juda g'alati tush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Uning tushini saroyda hech kim izohlay olmadi. Yusufga yordam bergan bosh soqiy uni shohga tanishtirdi.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Yusufga donolik berdi. Shunday qilib, u tushning ma'nosini ta'bir qilib, uni podshohga aytdi.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Fir'avn shu qadar ta'sirlanib, mahbus bo'lgan Yusufni erning ikkinchi oliy lavozimiga tayinladi.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Misrning bosh vaziri bo'ldi va Xudo unga bergan donolik bilan erni yaxshi boshqardi.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Xudoning Yusuf uchun ajoyib rejalari bor edi.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Ba'zi qiyinchiliklarga duch kelganimizda, biz ham umidsizlikka tushmasligimiz kerak,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lekin biz uchun Xudoning ajoyib rejalarini kutish va Xudoga ishonish kerak..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 O'z irodasiga ko'ra qiladi.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Kambag'allar ko'tariladi, balandlar esa pastga tushiriladi.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Xudo odamga dedi:</a:t>
            </a:r>
            <a:r xmlns:a="http://schemas.openxmlformats.org/drawingml/2006/main">
              <a:rPr lang="uz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"Siz bog'dagi har qanday daraxtdan eyishingiz mumkin; lekin </a:t>
            </a:r>
            <a:r xmlns:a="http://schemas.openxmlformats.org/drawingml/2006/main">
              <a:rPr lang="uz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yaxshilik va yomonlikni anglatuvchi daraxtdan yemang, chunki undan yeganingizda, albatta o'lasiz </a:t>
            </a:r>
            <a:r xmlns:a="http://schemas.openxmlformats.org/drawingml/2006/main">
              <a:rPr lang="uz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Fir'avn tushida qanday hayvonlar paydo bo'lgan?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sigir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sigir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Fir'avn Yusufga dedi: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— Shu bilan seni butun Misr yurtiga rahbar qilib qo‘ydim.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Yo'q.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Yusuf akalari bilan yana uchrashdi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Yusuf akalarini tanisa ham, ular uni tanimadi.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Fir'avn Yusufni Misrga bosh vazir etib tayinladi. Yusuf 7 yil davomida og'ir ocharchilikni oqilona nazorat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Biroq Kan'onda ochlik tufayli don yo'q edi. Ular Misrga bir oz don olish uchun borishlari kerak edi. Yusufning ukalari ham oziq-ovqat sotib olish uchun Misrga ketishdi.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akalarini tanisa ham, ular uni tanimadi.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ularga kimligini aytdi. Ular unga qarab qo'rqib ketishdi va undan qo'rqishdi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 Xudo uni nima uchun Misrga yuborganini tushundi. U birodarlarini kechirdi va butun oilasini Misrga olib ketdi va ularni xavfsiz boqdi.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unga yomon munosabatda bo'lgan va ularni Xudoning irodasiga ko'ra sevgan akalarini kechirdi.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oilamiz va do'stlarimizni kechirishimiz va ularni sevishimiz kerak.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Biroq, ilon qiyofasiga kirgan Shayton Momo Havoni vasvasaga soldi.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Nihoyat, Momo Havo mevani yedi.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Bizni kechiradi va sevadi.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qaysi davlatning bosh vaziri boʻlgan?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Isroil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Misr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Yusuf akalarini tanisa ham, ular uni tanimadi.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Suvdan qutqarilgan bola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Bola katta bo'lgach, uni Fir'avnning qiziga olib bordi va u uning o'g'li bo'ldi. “Men uni suvdan chiqardim”, deb uning ismini Muso qo‘ydi.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Chiqish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Misr shohi Fir'avn Isroilning barcha yangi tug'ilgan o'g'il bolalarini Nil daryosiga tashlashni va ularni o'ldirishni buyurdi.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Musoning onasi Yoxebedning o'g'lini Nil daryosiga olib ketishdan boshqa chorasi yo'q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O'sha paytda Misr malikasi daryoda cho'milayotganda chaqaloqni tasodifan ko'rib qoldi. U bolani katta qilishni o'ylagan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Uning singlisi malika chaqaloqni savatdan olib chiqqanini ko'rdi. U o'zining haqiqiy onasi Jochebedni o'g'il bolani boqish uchun tanishtirdi.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Bola ulg'aygach, uni o'g'li bo'lish uchun malika oldiga olib ketishdi. Uning ismini Muso qo‘yib: “Men uni suvdan chiqardim. Muso Misrda o'sgan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Saroy.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Momo Havo Odam Atoga boshqasini berdi.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Odam ham uni yedi.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Musoni qutqardi.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bizni ajoyib donoligi va qudrati bilan qutqardi.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Keling, Xudoning rejalari har doimgidan ham kattaroq va mukammalroq ekanligiga ishonaylik.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 kim?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har qanday to'siqlarga qaramay, O'z irodasini amalga oshiradigan qudratli Xudodir.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Suvga olib ketilgan bolaga nima bo'ldi?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Uni cho'kib o'ldirdi va baliq yedi.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Qushlar bolani qutqarib qolishdi.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bolani osmondan qutqardi.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Misr malikasi uni ko'rdi va qutqardi.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Misr malikasi uni ko'rdi va qutqardi.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Bola katta bo'lgach, uni Fir'avnning qiziga olib bordi va u uning o'g'li bo'ldi. “Men uni suvdan chiqardim”, deb uning ismini Muso qo‘ydi.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Chiqish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Xudo ularga quloq solmagani uchun ularni Adandan quvib chiqardi.</a:t>
            </a:r>
          </a:p>
          <a:p>
            <a:r xmlns:a="http://schemas.openxmlformats.org/drawingml/2006/main">
              <a:rPr lang="uz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Shu paytdan boshlab gunoh dunyoga keldi.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Bugungi </a:t>
            </a:r>
            <a:r xmlns:a="http://schemas.openxmlformats.org/drawingml/2006/main">
              <a:rPr lang="uz" altLang="ko-KR" sz="2800" b="1"/>
              <a:t>dars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Odam Ato va Momo Havo Xudoning amriga bo'ysunmagani uchun gunoh dunyoga keldi.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Xudoning so'ziga bo'ysunamanmi?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Agar men Xudoga ishonsam, Xudoning so'ziga bo'ysunishim kerak.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Itoatsizlikni yoqtirmaydi.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Uning so'ziga itoat qilgan odamni duo qiladi.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4000"/>
              <a:t>Bugungi</a:t>
            </a:r>
            <a:r xmlns:a="http://schemas.openxmlformats.org/drawingml/2006/main">
              <a:rPr lang="uz" altLang="en-US" sz="4000"/>
              <a:t> </a:t>
            </a:r>
            <a:r xmlns:a="http://schemas.openxmlformats.org/drawingml/2006/main">
              <a:rPr lang="uz" altLang="ko-KR" sz="4000"/>
              <a:t>So'z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Boshida Xudo yaratgan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osmonlar va yer.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insoniyatga yemaslik haqida nima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meva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go'sht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sabzavot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yaxshilik va yomonlikni bilish samarasi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yaxshilik va yomonlikni bilish samarasi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insonni o'z suratida yaratdi, Xudoning suratida uni yaratdi;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ularni erkak va ayol qilib yaratdi.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Nuh baland tog'da katta kema (kema) yasadi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Bugungi</a:t>
            </a:r>
            <a:r xmlns:a="http://schemas.openxmlformats.org/drawingml/2006/main">
              <a:rPr lang="uz" altLang="en-US" sz="4000"/>
              <a:t> </a:t>
            </a:r>
            <a:r xmlns:a="http://schemas.openxmlformats.org/drawingml/2006/main">
              <a:rPr lang="uz" altLang="ko-KR" sz="4000"/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Egamiz Nuhga dedi: “O‘zing va butun oilang bilan kemaga bor, chunki men seni bu avlod orasida solih deb topdim.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(Ibtido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er yuzidagi hamma odamlarning yo'llarini buzayotganini ko'rdi. Xudo Nuhga: “Men odamlarni ham, yerni ham yo‘q qilaman. Tog'da katta kema yasang! 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xuddi Xudo unga buyurganidek, tog‘da kema yasay boshladi. Odamlar uni aqldan ozgan deb o'ylashdi.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Nuh, Xudo amr qilganidek, Nuhning 8 oila a'zolari bilan har qanday jonzotni kemaga tushishiga ruxsat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aytganidek, 40 kun davomida yer yuziga yomg‘ir yog‘di.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Oxir-oqibat, yer suv bilan qoplangan. Er yuzida harakat qilgan barcha tirik jonzot o'ldi. Faqat Nuh va u bilan birga kemada qolganlar qoldi.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Odamlar katta toshqindan qutulish imkoniyatini bergan Nuhga quloq solmadilar.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Ular faqat Nuhning aqldan ozganini aytishdi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Do'stlaringizga xushxabarni etkazsangiz, ular sizni yaxshi tinglamasliklari mumkin.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Lekin, oxir-oqibat, ular Xudoning so'zi haqiqat ekanligini bilib olishadi.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Boshida yer yuzini zulmat qoplagan edi.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Odam yo'q edi, yorug'lik yo'q edi. Hech narsa yo'q 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gunohdan nafratlanadi va gunohni hukm qiladi.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Nuhga nima qilishni buyurdi?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Kema (kema)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Avtomobil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Velosiped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Kema (kema)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Egamiz Nuhga dedi: “O‘zing va butun oilang bilan kemaga bor, chunki men seni bu avlod orasida solih deb topdim.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/>
              <a:t>Kamalak Xudoning Ahdi edi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Qachonki bulutlarda kamalak paydo bo'lsa, men uni ko'raman va Xudo bilan er yuzidagi barcha tirik mavjudotlar o'rtasidagi abadiy ahdni eslayman."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Hamma tirik mavjudot yo'q qilindi, faqat Nuh va u bilan birga kemada bo'lganlar qoldi.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Yomg'ir 40 kun davomida yer yuziga yog'di.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Yomg'ir to'xtagach, Nuh kabutarni yubordi.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Kabutar tumshug‘ida yangi zaytun bargi bilan uning oldiga qaytib keldi. Nuh bildi: "Suv erdan tortildi!"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oilasi bilan chiqib, Xudoga sajda qildi. "Bizga yangi dunyo bergani uchun Xudoga rahmat."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unga ahd va baraka belgisi sifatida kamalakni ko'rsatdi. "Yangi dunyoda baxtli yashang!"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Xudo: “Nur bo'lsin”, dedi.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yorug'lik bor edi.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Nuh va uning oilasini qutqardi.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ularni duo qilishini va ular orqali yangi dunyo yaratishini va'da qildi.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bizni Iso orqali ham qutqardi.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biz orqali O'zining yangi dunyosini yaratishiga ishonishimiz kerak.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Yahova 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Rabbiy 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Yahova Xudo bizning Otamizdir va biz Unga ishonganimizda O'zining sevikli farzandlarini ko'p duo qiladi.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 er qurib qolganini ko'rish uchun nima yubordi?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Burgut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Chumchuq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Kabutar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o'rdak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Kabutar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/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Qachonki bulutlarda kamalak paydo bo'lsa, men uni ko'raman va Xudo bilan er yuzidagi barcha tirik mavjudotlar o'rtasidagi abadiy ahdni eslayman."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So'z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ning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600"/>
              <a:t>Qurgan odamlar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3600"/>
              <a:t>Bobil minorasi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Shuning uchun uni Bobil deb atashdi, chunki u yerda Egamiz dovdirab qoldi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butun dunyo tili. Egamiz ularni u yerdan tarqatib yubordi</a:t>
            </a: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butun yer yuzida.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Odamlar Xudodan ko'ra buyukroq va mashhurroq bo'lishni xohlashdi. Shunday qilib, ular baland minora qurishga kirishdilar.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Shunday qilib, ular minorani butunlay qurishdi.</a:t>
            </a:r>
          </a:p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“O'zimizni dunyoga ko'rsataylik. Biz juda zo'rmiz!"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Lekin Alloh ularning takabburliklarini ko'rib, bir-birlarini tushunmasliklari uchun tillarini aralashtirib yubordi.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 ular bir-birlarini tushuna olmadilar, birga ishlay olmadilar. Nihoyat, ular yer yuziga tarqalib ketishdi. Hozirgacha dunyo tillari bir-biridan farq qiladi.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Birinchi kuni Xudo yorug'likni zulmatdan ajratdi. U butun dunyoni olti kun davomida yaratdi.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z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Odamlar Xudodan buyukroq va balandroq bo'lishni xohlashadi.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aql "takabburlik" deb ataladi.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“takabburlikni” yomon ko'radi.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Takabburlikning teskarisi “kamtarlik”dir.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Xudoni rozi qilish uchun uning oldida «kamtar» bo'lishimiz kerak.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z" altLang="ko-KR" sz="3200"/>
              <a:t>Yahve 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Rabbiy 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Yahova Xudo bizdan buyukroq va donoroqdir.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butun donoligimizni birlashtirgan bo'lsak ham, biz Xudodan dono bo'la olmaymiz.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Nega ular minorani tugata olmadilar?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to'fonni ular qilganda qo'ydi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ular olovni qo'zg'atganida, olov yoqdi.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Ular zilzila qilganlarida Xudo zilzila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Xudo ularni bir-birlarini tushunmasliklari uchun yaratgan.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Xudo ularni bir-birlarini tushunmasliklari uchun yaratgan.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So'z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Shuning uchun uni Bobil deb atashdi, chunki u yerda Egamiz dovdirab qoldi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butun dunyo tili. Egamiz ularni u yerdan tarqatib yubordi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butun yer yuzida.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Xudo Ibrohimni chaqirdi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Egamiz Ibromga: “O‘z yurtingni, xalqingni va o‘zingni tark et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Otaning xonadoni va men ko'rsatadigan erga bor.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Xaldeylarning Ur shahri butlarga sig'inadigan shahar edi.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Ibrohim o‘sha yerda tug‘ilib yashagan.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Egamiz Xudo unga: “Vataningni tark et, men seni duo qilaman”, dedi.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Ibrohim qaerga borishni bilmasa ham, u Xudoning so'ziga bo'ysundi va Rabbiy aytganidek ketdi.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Sayohat paytida u ko'p qiyinchiliklarni boshdan kechirdi, lekin Xudo uni omon qo'ydi.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Yerda, dengizda va osmonda har xil hayvon va o'simliklar, qushlar va baliqlar to'la. Xudo yaratgan hamma narsaga qarab: “Juda yaxshi!” dedi.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Nihoyat, Ibrohim Kan'on yurtiga yetib keldi. U erda yashagan. "Rahmat, Xudo."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Ibrohim Xudoning so'ziga itoat qilib, o'z shahrini tark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kabi, biz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Xudoga ishonish va Uning so'ziga itoat qilish kerak.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Bizda har qanday vaqtda Xudoning so'ziga bo'ysunish istagi bo'lishi kerak.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Yahova 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Yahova</a:t>
            </a:r>
            <a:r xmlns:a="http://schemas.openxmlformats.org/drawingml/2006/main">
              <a:rPr lang="uz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har qanday holatda ham O'z va'dasini bajaradigan Otamizdir.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Ibrohim qayerda tug'ilgan?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Kan'on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Isroil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Xaldiylarning Ur shahri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Xaldiylarning Ur shahri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Egamiz Egamiz Ibromga: “Yurtingni, xalqingni va otang xonadoni tark et, men senga ko‘rsatadigan yurtga bor”, dedi.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7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4400"/>
              <a:t>Ishoq, va'da qilingan o'g'il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O'g'li Ishoq tug'ilganda, Ibrohim yuz yoshda edi.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Xudo Ibrohimga Xudo unga tungi osmondagi yulduzlarcha farzandlar berishini va'da qildi.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Biroq, u 100 yoshga to'lgunga qadar farzand ko'rmadi.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Xudo Ibrohimni kechasi tashqariga olib chiqdi.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“Osmonga qarang. Yulduzlarni sanay olasizmi?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unga go'zal erni ham berishni va'da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600"/>
              <a:t>Bugungi </a:t>
            </a:r>
            <a:r xmlns:a="http://schemas.openxmlformats.org/drawingml/2006/main">
              <a:rPr lang="uz" altLang="ko-KR" sz="4000"/>
              <a:t>dars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Dunyoni kim yaratdi?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dunyoni yaratdi.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Dunyoni kim tartibga soladi?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Xudo dunyoni tartibga soladi.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Dunyo o'z-o'zidan yaratilmagan.</a:t>
            </a: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Dunyo o'z-o'zidan harakatlanmaydi.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Shuni yodda tutishimiz kerakki, Xudo butun dunyoni yaratgan va hali ham ularning hammasini nazorat qiladi.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“Sening bolalaring osmondagi yulduzlar va dengiz qirg‘og‘idagi qumlardek ko‘p bo‘ladi.” Ibrohim Rabbiyning va’dasiga ishondi.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Xudo O'z va'dasini bajardi. Sora Ibrohimga o'g'il tug'di. Ibrohim </a:t>
            </a:r>
            <a:r xmlns:a="http://schemas.openxmlformats.org/drawingml/2006/main">
              <a:rPr lang="uz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Ishoq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ismini qo'ydi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bu </a:t>
            </a:r>
            <a:r xmlns:a="http://schemas.openxmlformats.org/drawingml/2006/main">
              <a:rPr lang="uz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quvonch degan ma'noni anglatadi </a:t>
            </a: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</a:t>
            </a:r>
            <a:r xmlns:a="http://schemas.openxmlformats.org/drawingml/2006/main">
              <a:rPr lang="uz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Ibrohim haqiqatan ham Xudoning va'dasiga ishondi, garchi bu unga imkonsiz bo'lib tuyuldi.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Ibrohimning iymonini ko'rib, juda xursand bo'ldi. Xudo unga va'da qilingan o'g'li Ishoqni berdi.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Xudo, albatta, O'z va'dasini bajardi, garchi bu biz uchun imkonsiz bo'lib tuyulsa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Xudo…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Qodir (hamma narsaga qodir)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Ishoq tug'ilganda Ibrohim necha yoshda edi?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O'g'li Ishoq tug'ilganda, Ibrohim yuz yoshda edi.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(Ibtido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Xudoning Kalomi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900"/>
              <a:t>Ibrohim Ishoqni Xudoga taklif qildi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Xudo: «O‘zing yaxshi ko‘rgan yagona o‘g‘ling Is’hoqni ol.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 Moriyo hududiga boring. Uni o‘sha yerda kuydiriladigan qurbonlik sifatida solinglar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 sizga tog'larning birida aytib beraman.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kuni Xudo Ibrohimga dedi: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"Menga yagona o'g'lingni kuydiriladigan qurbonlik sifatida keltir."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Ibrohim Is’hoqni shunchalik yaxshi ko‘rar ediki, u Xudodan eshitganida qattiq qattiqqo‘l edi. Lekin u Xudoga itoat qilishga qaror qildi.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z" altLang="ko-KR" sz="3200"/>
              <a:t>Xudo kim?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butun dunyoni, shu jumladan meni ham yaratgan yaratuvchi.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Ibrohim Is’hoqni bog‘lab, mehrobga yotqizdi va u uni o‘ldirmoqchi bo‘ldi. Aynan o'sha paytda,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“Ibrohim, Ibrohim, uni oʻldirma. Unga hech narsa qilmang. Endi bilamanki, siz Xudodan qo‘rqasiz va sevasiz.” Bu Xudo Ibrohimga qilgan sinovi edi.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"Rahmat, Xudo!" Xudo Ibrohimning imonini mamnuniyat bilan qabul qildi. Xudo uni barcha imonlilarning ajdodi qildi.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Ibrohim Ishoqni juda yaxshi ko'rardi, lekin u uchun Xudoning Kalomiga itoat qilish muhimroq edi.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Xudoni hamma narsadan ko'ra ko'proq sevishim kerak va dunyodagi har qanday odamdan ko'proq.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Sinov orqali iymonimizni mustahkamlaydigan otamiz.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/>
              <a:t>Bugungi</a:t>
            </a:r>
            <a:r xmlns:a="http://schemas.openxmlformats.org/drawingml/2006/main">
              <a:rPr lang="uz" altLang="en-US" sz="4000"/>
              <a:t> </a:t>
            </a:r>
            <a:r xmlns:a="http://schemas.openxmlformats.org/drawingml/2006/main">
              <a:rPr lang="uz" altLang="ko-KR" sz="4000"/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Xudo Ibrohimga kuydiriladigan qurbonlik sifatida nima dedi?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O'g'lim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Xotin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Qo'ylar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O'g'lim</a:t>
            </a: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Shunda Xudo: «O‘zing yaxshi ko‘rgan yagona o‘g‘ling Is’hoqni ol.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 Moriyo hududiga boring. Uni o‘sha yerda kuydiriladigan qurbonlik sifatida solinglar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 sizga tog'larning birida aytib beraman.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9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So'z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ning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400"/>
              <a:t>Ishoq janjal qilmadi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U yerdan harakatlanib, boshqa quduq qazdi, hech kim bu borada janjallashmadi.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U: “Egamiz bizga joy berdi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va biz er yuzida gullab-yashnaymiz”.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quduqlar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edi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shunday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muhim,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chunki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ular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mumkin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olish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yangi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suv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cho'lda. Quduqlar Is’hoqga otasiga meros bo‘lib qolgan edi.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dunyoni nima bilan yaratdi?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chang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so'z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so'z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Biroq, Filistlar unga hasad qilishdi. Shunday qilib, ular quduqlarni tuproq bilan to'ldirishdi.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Biroq Ishoq ular bilan janjallashmadi. U uzoqlashdi va quduq qazdi. U chuchuk suv qudug'ini topdi.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vaqtda boshqa odamlar Is’hoqdan quduqni olib ketishdi. Lekin, ular bilan ham janjallashmadi.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Xudo Ishoqni duo qildi. U yana boshqa quduq qazdi. Xudo unga u yerdan toza suv berdi. Ishoq bino qurib, shukrona keltirdi.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dars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Ishoq quduqlarini tortib olganlar bilan janjallashmadi.</a:t>
            </a:r>
            <a:r xmlns:a="http://schemas.openxmlformats.org/drawingml/2006/main">
              <a:rPr lang="uz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Xudo Ishoqni duo qildi.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ham boshqalar bilan janjallashmasligimiz kerak.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boshqalarni sevishimiz va kechirishimiz kerak.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200"/>
              <a:t>Xudo ??</a:t>
            </a:r>
            <a:r xmlns:a="http://schemas.openxmlformats.org/drawingml/2006/main">
              <a:rPr lang="uz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rgbClr val="c00000"/>
                </a:solidFill>
              </a:rPr>
              <a:t>Xudo….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boshqalar bilan janjallashadiganlardan nafratlanadi.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bir-birini sevadiganlarni sevadi.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Ishoq nima uchun og'ir kunlarni boshdan kechirdi?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qo'zichoq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chemeClr val="dk1"/>
                </a:solidFill>
              </a:rPr>
              <a:t>yaxshi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z" altLang="ko-KR" sz="2800">
                <a:solidFill>
                  <a:srgbClr val="ff0000"/>
                </a:solidFill>
              </a:rPr>
              <a:t>yaxshi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U yerdan harakatlanib, boshqa quduq qazdi, hech kim bu borada janjallashmadi.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U: “Egamiz bizga joy berdi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va biz er yuzida gullab-yashnaymiz”.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Ibtido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z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z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10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So'z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ning</a:t>
            </a:r>
            <a:r xmlns:a="http://schemas.openxmlformats.org/drawingml/2006/main">
              <a:rPr lang="uz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z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Xudo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/>
              <a:t>Esov to‘ng‘ichlik huquqini sotdi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3600"/>
              <a:t>bir piyola qizil pishiriq uchun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z" altLang="ko-KR" sz="4000">
                <a:solidFill>
                  <a:srgbClr val="ff0000"/>
                </a:solidFill>
              </a:rPr>
              <a:t>Bugungi so'z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Keyin Yoqub Esovga bir oz non va yasmiq pishiriq berdi.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Yeb-ichdi, keyin o‘rnidan turib ketdi.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Shunday qilib, Esov o'zining to'ng'ichlik huquqini mensimadi.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z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z" altLang="ko-KR" sz="2800">
                <a:solidFill>
                  <a:schemeClr val="bg1">
                    <a:lumMod val="50000"/>
                  </a:schemeClr>
                </a:solidFill>
              </a:rPr>
              <a:t>Ibtido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