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h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hi" altLang="en-US" err="1"/>
              <a:t>हाँ</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hi" altLang="ko-KR" b="1">
                <a:solidFill>
                  <a:schemeClr val="tx1">
                    <a:lumMod val="50000"/>
                    <a:lumOff val="50000"/>
                  </a:schemeClr>
                </a:solidFill>
              </a:rPr>
              <a:t>नहीं।</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31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hi" altLang="ko-KR" sz="4000"/>
              <a:t>जोनाथन,</a:t>
            </a:r>
          </a:p>
          <a:p>
            <a:pPr xmlns:a="http://schemas.openxmlformats.org/drawingml/2006/main" algn="ctr"/>
            <a:r xmlns:a="http://schemas.openxmlformats.org/drawingml/2006/main">
              <a:rPr lang="hi" altLang="ko-KR" sz="4000"/>
              <a:t>डेविड का अच्छा दोस्त</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hi" altLang="ko-KR" sz="3200">
                <a:solidFill>
                  <a:schemeClr val="tx1">
                    <a:lumMod val="65000"/>
                    <a:lumOff val="35000"/>
                  </a:schemeClr>
                </a:solidFill>
              </a:rPr>
              <a:t>जोनाथन ने दाऊद को क्या नहीं दिया?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hi" altLang="en-US" sz="2800">
                <a:solidFill>
                  <a:schemeClr val="tx1">
                    <a:lumMod val="65000"/>
                    <a:lumOff val="35000"/>
                  </a:schemeClr>
                </a:solidFill>
              </a:rPr>
              <a:t>①तलवार </a:t>
            </a:r>
            <a:r xmlns:a="http://schemas.openxmlformats.org/drawingml/2006/main">
              <a:rPr lang="hi" altLang="ko-KR" sz="2800">
                <a:solidFill>
                  <a:schemeClr val="tx1">
                    <a:lumMod val="65000"/>
                    <a:lumOff val="35000"/>
                  </a:schemeClr>
                </a:solidFill>
              </a:rPr>
              <a:t>_</a:t>
            </a:r>
            <a:r xmlns:a="http://schemas.openxmlformats.org/drawingml/2006/main">
              <a:rPr lang="hi"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ढाल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तीर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कपड़े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hi" altLang="en-US" sz="2800">
                <a:solidFill>
                  <a:srgbClr val="FF0000"/>
                </a:solidFill>
              </a:rPr>
              <a:t>② </a:t>
            </a:r>
            <a:r xmlns:a="http://schemas.openxmlformats.org/drawingml/2006/main">
              <a:rPr lang="hi" altLang="ko-KR" sz="2800">
                <a:solidFill>
                  <a:srgbClr val="FF0000"/>
                </a:solidFill>
              </a:rPr>
              <a:t>ढाल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क्रमांक 40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400"/>
              <a:t>रानी एस्तेर का साहस.</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तब राजा ने पूछा, "यह क्या है, रानी एस्तेर? आपका अनुरोध क्या है? यहां तक कि आधे राज्य तक भी, यह तुम्हें दिया जाएगा।"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एस्थर</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यह वह समय था जब एक बुद्धिमान यहूदी महिला एस्तेर फारस की रानी थी। हालाँकि, हामान ने राजा के कानून का उपयोग करके यहूदियों को नष्ट करने की साजिश रची।</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उसने सोचा, 'यदि मैं राजा के बुलाए बिना राजा के पास जाऊँगी तो मुझे मार डाला जा सकता है।' हालाँकि, उसने अपने लोगों को बचाने के लिए राजा के पास जाने का फैसला किया, भले ही यह कानून के खिलाफ था।</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परन्तु, जब उसने रानी एस्तेर को दरबार में खड़े देखा, तो वह उससे बहुत प्रसन्न हुआ और कहा, “तुम्हारा अनुरोध क्या है? मैं आपको यह दे दूंगा।"</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यहूदियों को नष्ट करने की हामान की साजिश का राजा ने खुलासा किया। परिणामस्वरूप, राजा उससे घृणा करने लगा और उसे मार डाला गया।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600">
                <a:solidFill>
                  <a:schemeClr val="tx1">
                    <a:lumMod val="65000"/>
                    <a:lumOff val="35000"/>
                  </a:schemeClr>
                </a:solidFill>
              </a:rPr>
              <a:t>"धन्यवाद प्रभु, हमारी रक्षा करने के लिए!" रानी एस्तेर के साहस के कारण यहूदियों की रक्षा हुई।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solidFill>
                  <a:schemeClr val="tx1">
                    <a:lumMod val="65000"/>
                    <a:lumOff val="35000"/>
                  </a:schemeClr>
                </a:solidFill>
              </a:rPr>
              <a:t>हालाँकि एस्तेर को मौत की सज़ा दी जानी थी, फिर भी उसने अपने लोगों को साहसपूर्वक बचाने के लिए ईश्वर से प्रार्थना की।</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ईश्वर ने एस्तेर की प्रार्थना के माध्यम से अपनी अद्भुत बुद्धि और शक्ति से यहूदियों को संकट से बचाया।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आइए विश्वास करें और अपने दैनिक जीवन में ईश्वर की अद्भुत सहायता और मुक्ति की आशा करें।</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t>ईश्वर?</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ईश्वर वह है जो अपने लोगों की अंत तक रक्षा करता है और उनकी सहायता करता है।</a:t>
            </a:r>
            <a:r xmlns:a="http://schemas.openxmlformats.org/drawingml/2006/main">
              <a:rPr lang="hi"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hi" altLang="ko-KR" sz="3600">
                <a:solidFill>
                  <a:schemeClr val="tx1">
                    <a:lumMod val="65000"/>
                    <a:lumOff val="35000"/>
                  </a:schemeClr>
                </a:solidFill>
              </a:rPr>
              <a:t>भगवान दुनिया के अंत तक मेरी रक्षा कर रहे हैं और मेरी मदद कर रहे 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200">
                <a:solidFill>
                  <a:schemeClr val="tx1">
                    <a:lumMod val="65000"/>
                    <a:lumOff val="35000"/>
                  </a:schemeClr>
                </a:solidFill>
              </a:rPr>
              <a:t>जब एस्तेर बिना बुलाए राजा के पास पहुंची तो उसका क्या हुआ?</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① </a:t>
            </a:r>
            <a:r xmlns:a="http://schemas.openxmlformats.org/drawingml/2006/main">
              <a:rPr lang="hi" altLang="ko-KR" sz="2800">
                <a:solidFill>
                  <a:schemeClr val="tx1">
                    <a:lumMod val="65000"/>
                    <a:lumOff val="35000"/>
                  </a:schemeClr>
                </a:solidFill>
              </a:rPr>
              <a:t>उसे मौत की सज़ा दी जानी थी।</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उसे बाहर निकाल दिया गया।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वह राजा से नहीं मिल सकी।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वह राजा से वह कह सकती थी जो वह निवेदन करना चाहती थी।</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rgbClr val="FF0000"/>
                </a:solidFill>
              </a:rPr>
              <a:t>④ </a:t>
            </a:r>
            <a:r xmlns:a="http://schemas.openxmlformats.org/drawingml/2006/main">
              <a:rPr lang="hi" altLang="ko-KR" sz="2800">
                <a:solidFill>
                  <a:srgbClr val="FF0000"/>
                </a:solidFill>
              </a:rPr>
              <a:t>वह राजा से वह कह सकती थी जो वह निवेदन करना चाहती थी।</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i" altLang="ko-KR" sz="3600">
                <a:solidFill>
                  <a:schemeClr val="tx1">
                    <a:lumMod val="65000"/>
                    <a:lumOff val="35000"/>
                  </a:schemeClr>
                </a:solidFill>
              </a:rPr>
              <a:t>जब दाऊद शाऊल से बातें कर चुका, तब योनातान का मन दाऊद के साथ एक हो गया, और वह उस से अपने समान प्रेम करने लगा।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i" altLang="ko-KR" sz="2800">
                <a:solidFill>
                  <a:schemeClr val="tx1">
                    <a:lumMod val="65000"/>
                    <a:lumOff val="35000"/>
                  </a:schemeClr>
                </a:solidFill>
              </a:rPr>
              <a:t>1 शमूएल 18:</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तब राजा ने पूछा, "यह क्या है, रानी एस्तेर? आपका अनुरोध क्या है? यहां तक कि आधे राज्य तक भी, यह तुम्हें दिया जाएगा।"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एस्थर</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hi" altLang="ko-KR" b="1">
                <a:solidFill>
                  <a:schemeClr val="tx1">
                    <a:lumMod val="50000"/>
                    <a:lumOff val="50000"/>
                  </a:schemeClr>
                </a:solidFill>
              </a:rPr>
              <a:t>क्रमांक 41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hi" altLang="ko-KR" sz="4400"/>
              <a:t>अय्यूब जिस पर परमेश्वर का आशीर्वाद था</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i" altLang="ko-KR" sz="3600">
                <a:solidFill>
                  <a:schemeClr val="tx1">
                    <a:lumMod val="65000"/>
                    <a:lumOff val="35000"/>
                  </a:schemeClr>
                </a:solidFill>
              </a:rPr>
              <a:t>ऊज़ देश में अय्यूब नाम एक मनुष्य रहता था। यह मनुष्य खरा और सीधा था; वह परमेश्वर का भय मानता था और बुराई से दूर रहता था।</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i" altLang="ko-KR" sz="2800">
                <a:solidFill>
                  <a:schemeClr val="tx1">
                    <a:lumMod val="65000"/>
                    <a:lumOff val="35000"/>
                  </a:schemeClr>
                </a:solidFill>
              </a:rPr>
              <a:t>काम</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hi" altLang="ko-KR" sz="2800">
                <a:solidFill>
                  <a:schemeClr val="tx1">
                    <a:lumMod val="65000"/>
                    <a:lumOff val="35000"/>
                  </a:schemeClr>
                </a:solidFill>
              </a:rPr>
              <a:t>अय्यूब जो पूर्व देश के उज़ देश में रहता था, सबसे धनवान था। वह ईश्वर से डरता था और निर्दोष और सीधा था।</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hi" altLang="ko-KR" sz="2800">
                <a:solidFill>
                  <a:schemeClr val="tx1">
                    <a:lumMod val="65000"/>
                    <a:lumOff val="35000"/>
                  </a:schemeClr>
                </a:solidFill>
              </a:rPr>
              <a:t>“तू ने अय्यूब को आशीर्वाद दिया, इसलिये वह तुझ से डरता था! क्या अय्यूब परमेश्‍वर का भय व्यर्थ ही मानता है?” शैतान ने अय्यूब की परीक्षा लेने की साज़िश रची।</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hi" altLang="ko-KR" sz="2400">
                <a:solidFill>
                  <a:schemeClr val="tx1">
                    <a:lumMod val="65000"/>
                    <a:lumOff val="35000"/>
                  </a:schemeClr>
                </a:solidFill>
              </a:rPr>
              <a:t>शैतान ने रातोंरात सब कुछ छीन लिया, उसके बच्चे और उसकी सारी संपत्ति। वह दुनिया का सबसे दुखी आदमी बन गया।</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hi" altLang="ko-KR" sz="2600">
                <a:solidFill>
                  <a:schemeClr val="tx1">
                    <a:lumMod val="65000"/>
                    <a:lumOff val="35000"/>
                  </a:schemeClr>
                </a:solidFill>
              </a:rPr>
              <a:t>उसकी पत्नी ने यह कहकर उसे छोड़ दिया कि "भगवान को शाप दो और मर जाओ!" अय्यूब के मित्रों ने आकर उस पर दोष लगाया, परन्तु अय्यूब ने सदैव की भाँति परमेश्वर पर भरोसा रखा।</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hi" altLang="ko-KR" sz="2600">
                <a:solidFill>
                  <a:schemeClr val="tx1">
                    <a:lumMod val="65000"/>
                    <a:lumOff val="35000"/>
                  </a:schemeClr>
                </a:solidFill>
              </a:rPr>
              <a:t>यह दुख और कड़वाहट का समय था। हालाँकि अय्यूब परीक्षा में सफल हुआ और परमेश्वर ने उसे पहले से कहीं अधिक बड़ा आशीर्वाद दिया। वह एक ऐसा व्यक्ति बन गया जो पहले से भी अधिक परमेश्वर का भय मानता था।</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hi" altLang="ko-KR" sz="3200">
                <a:solidFill>
                  <a:schemeClr val="tx1">
                    <a:lumMod val="65000"/>
                    <a:lumOff val="35000"/>
                  </a:schemeClr>
                </a:solidFill>
              </a:rPr>
              <a:t>हालाँकि अय्यूब एक ईमानदार आदमी था, शैतान ने उसे परेशान किया।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कठिनाइयों के बावजूद, अय्यूब परमेश्वर में विश्वास करता था और परमेश्वर में धैर्यवान था।</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वे कठिनाइयाँ हमारे सामने आ सकती हैं।</a:t>
            </a:r>
          </a:p>
          <a:p>
            <a:pPr xmlns:a="http://schemas.openxmlformats.org/drawingml/2006/main" algn="ctr"/>
            <a:r xmlns:a="http://schemas.openxmlformats.org/drawingml/2006/main">
              <a:rPr lang="hi" altLang="ko-KR" sz="3200">
                <a:solidFill>
                  <a:schemeClr val="tx1">
                    <a:lumMod val="65000"/>
                    <a:lumOff val="35000"/>
                  </a:schemeClr>
                </a:solidFill>
              </a:rPr>
              <a:t>उस समय हमें ईश्वर पर विश्वास करना होगा और ईश्वर पर धैर्य रखना होगा।</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hi" altLang="ko-KR" sz="3200"/>
              <a:t>ईश्वर?</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hi" altLang="ko-KR" sz="3600">
                <a:solidFill>
                  <a:schemeClr val="tx1">
                    <a:lumMod val="65000"/>
                    <a:lumOff val="35000"/>
                  </a:schemeClr>
                </a:solidFill>
              </a:rPr>
              <a:t>ईश्वर एक है</a:t>
            </a:r>
          </a:p>
          <a:p>
            <a:r xmlns:a="http://schemas.openxmlformats.org/drawingml/2006/main">
              <a:rPr lang="hi" altLang="ko-KR" sz="3600">
                <a:solidFill>
                  <a:schemeClr val="tx1">
                    <a:lumMod val="65000"/>
                    <a:lumOff val="35000"/>
                  </a:schemeClr>
                </a:solidFill>
              </a:rPr>
              <a:t>जो अपनी इच्छानुसार हमें अमीर या गरीब बना सकता 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क्रमांक 32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400"/>
              <a:t>सुलैमान जिसे उपहार के रूप में बुद्धि प्राप्त हुई।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hi" altLang="ko-KR" sz="3600">
                <a:solidFill>
                  <a:schemeClr val="tx1">
                    <a:lumMod val="65000"/>
                    <a:lumOff val="35000"/>
                  </a:schemeClr>
                </a:solidFill>
              </a:rPr>
              <a:t>अय्यूब के बारे में कौन सा गलत है?</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hi" altLang="en-US" sz="2800">
                <a:solidFill>
                  <a:schemeClr val="tx1">
                    <a:lumMod val="65000"/>
                    <a:lumOff val="35000"/>
                  </a:schemeClr>
                </a:solidFill>
              </a:rPr>
              <a:t>① </a:t>
            </a:r>
            <a:r xmlns:a="http://schemas.openxmlformats.org/drawingml/2006/main">
              <a:rPr lang="hi" altLang="ko-KR" sz="2800">
                <a:solidFill>
                  <a:schemeClr val="tx1">
                    <a:lumMod val="65000"/>
                    <a:lumOff val="35000"/>
                  </a:schemeClr>
                </a:solidFill>
              </a:rPr>
              <a:t>वह अमीर था.</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वह पूर्वी देश में रहता था।</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वह एक राजा था.</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वह ईश्वर से डरता था।</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hi" altLang="en-US" sz="2800">
                <a:solidFill>
                  <a:srgbClr val="FF0000"/>
                </a:solidFill>
              </a:rPr>
              <a:t>③ </a:t>
            </a:r>
            <a:r xmlns:a="http://schemas.openxmlformats.org/drawingml/2006/main">
              <a:rPr lang="hi" altLang="ko-KR" sz="2800">
                <a:solidFill>
                  <a:srgbClr val="FF0000"/>
                </a:solidFill>
              </a:rPr>
              <a:t>वह एक राजा था.</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i" altLang="ko-KR" sz="3600">
                <a:solidFill>
                  <a:schemeClr val="tx1">
                    <a:lumMod val="65000"/>
                    <a:lumOff val="35000"/>
                  </a:schemeClr>
                </a:solidFill>
              </a:rPr>
              <a:t>ऊज़ देश में अय्यूब नाम एक मनुष्य रहता था। यह मनुष्य खरा और सीधा था; वह परमेश्वर का भय मानता था और बुराई से दूर रहता था।</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i" altLang="ko-KR" sz="2800">
                <a:solidFill>
                  <a:schemeClr val="tx1">
                    <a:lumMod val="65000"/>
                    <a:lumOff val="35000"/>
                  </a:schemeClr>
                </a:solidFill>
              </a:rPr>
              <a:t>काम</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नहीं। 42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400"/>
              <a:t>डैनियल ने राजा का खाना खाने से इनकार कर दिया।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परन्तु दानिय्येल ने निश्चय किया कि वह राजसी भोजन और दाखमधु के द्वारा अपने आप को अशुद्ध न करेगा, और उस ने मुख्य अधिकारी से अनुमति मांगी कि वह अपने आप को इस प्रकार अशुद्ध न करे।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डैनियल</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500">
                <a:solidFill>
                  <a:schemeClr val="tx1">
                    <a:lumMod val="65000"/>
                    <a:lumOff val="35000"/>
                  </a:schemeClr>
                </a:solidFill>
              </a:rPr>
              <a:t>डैनियल और उसके तीन दोस्तों को कैदी के रूप में बेबीलोन लाया गया। राजा ने अपने अधिकारियों को आदेश दिया कि वे उन्हें राजा का भोजन और शराब देकर शिक्षा दें।</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400">
                <a:solidFill>
                  <a:schemeClr val="tx1">
                    <a:lumMod val="65000"/>
                    <a:lumOff val="35000"/>
                  </a:schemeClr>
                </a:solidFill>
              </a:rPr>
              <a:t>"हम भगवान के नियम द्वारा निषिद्ध भोजन नहीं खाना चाहते हैं!" दानिय्येल और उसके तीन मित्रों ने मुख्य अधिकारी से स्वयं को इस प्रकार अशुद्ध न करने की अनुमति मांगी।</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600">
                <a:solidFill>
                  <a:schemeClr val="tx1">
                    <a:lumMod val="65000"/>
                    <a:lumOff val="35000"/>
                  </a:schemeClr>
                </a:solidFill>
              </a:rPr>
              <a:t>डैनियल और उसके तीन दोस्तों ने आइडल को दिया गया खाना खाने के बजाय सब्जियां और पानी खाया। परमेश्वर ने उनकी कद्र की और उन्हें अधिक बुद्धि दी।</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500">
                <a:solidFill>
                  <a:schemeClr val="tx1">
                    <a:lumMod val="65000"/>
                    <a:lumOff val="35000"/>
                  </a:schemeClr>
                </a:solidFill>
              </a:rPr>
              <a:t>“वे कितने बुद्धिमान हैं!” राजा आश्चर्यचकित हुए बिना नहीं रह सका कि वे शाही भोजन खाने वाले अन्य युवकों की तुलना में अधिक स्वस्थ और बुद्धिमान दिखते थे।</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600">
                <a:solidFill>
                  <a:schemeClr val="tx1">
                    <a:lumMod val="65000"/>
                    <a:lumOff val="35000"/>
                  </a:schemeClr>
                </a:solidFill>
              </a:rPr>
              <a:t>तब से दानिय्येल और उसके तीन दोस्तों ने बेबीलोन की महत्वपूर्ण चीज़ों की जिम्मेदारी संभाली और खुद को परमेश्वर के सामने पवित्र रखा।</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200">
                <a:solidFill>
                  <a:schemeClr val="tx1">
                    <a:lumMod val="65000"/>
                    <a:lumOff val="35000"/>
                  </a:schemeClr>
                </a:solidFill>
              </a:rPr>
              <a:t>डैनियल और उसके तीन दोस्तों ने कैदी की स्थिति में भी परमेश्वर के कानून का पालन करने का मन बनाया।</a:t>
            </a:r>
          </a:p>
          <a:p>
            <a:r xmlns:a="http://schemas.openxmlformats.org/drawingml/2006/main">
              <a:rPr lang="hi" altLang="ko-KR" sz="3200">
                <a:solidFill>
                  <a:schemeClr val="tx1">
                    <a:lumMod val="65000"/>
                    <a:lumOff val="35000"/>
                  </a:schemeClr>
                </a:solidFill>
              </a:rPr>
              <a:t>फिर, वे शाही भोजन खाने वाले अन्य सभी पुरुषों की तुलना में अधिक स्वस्थ और बुद्धिमान हो गए।</a:t>
            </a:r>
          </a:p>
          <a:p>
            <a:r xmlns:a="http://schemas.openxmlformats.org/drawingml/2006/main">
              <a:rPr lang="hi" altLang="ko-KR" sz="3200">
                <a:solidFill>
                  <a:schemeClr val="tx1">
                    <a:lumMod val="65000"/>
                    <a:lumOff val="35000"/>
                  </a:schemeClr>
                </a:solidFill>
              </a:rPr>
              <a:t>हमें हर हाल में ईश्वर की आज्ञा माननी है।</a:t>
            </a:r>
          </a:p>
          <a:p>
            <a:r xmlns:a="http://schemas.openxmlformats.org/drawingml/2006/main">
              <a:rPr lang="hi" altLang="ko-KR" sz="3200">
                <a:solidFill>
                  <a:schemeClr val="tx1">
                    <a:lumMod val="65000"/>
                    <a:lumOff val="35000"/>
                  </a:schemeClr>
                </a:solidFill>
              </a:rPr>
              <a:t>ईश्वर से प्रेम करने से महत्वपूर्ण कुछ भी नहीं है।</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राजा सुलैमान धन और बुद्धि में पृय्वी के सब राजाओं से बड़ा था।</a:t>
            </a:r>
            <a:r xmlns:a="http://schemas.openxmlformats.org/drawingml/2006/main">
              <a:rPr lang="h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2 इतिहास 9:</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t>कौन</a:t>
            </a:r>
            <a:r xmlns:a="http://schemas.openxmlformats.org/drawingml/2006/main">
              <a:rPr lang="hi" altLang="en-US" sz="3200"/>
              <a:t> </a:t>
            </a:r>
            <a:r xmlns:a="http://schemas.openxmlformats.org/drawingml/2006/main">
              <a:rPr lang="hi" altLang="ko-KR" sz="3200"/>
              <a:t>है</a:t>
            </a:r>
            <a:r xmlns:a="http://schemas.openxmlformats.org/drawingml/2006/main">
              <a:rPr lang="hi" altLang="en-US" sz="3200"/>
              <a:t> </a:t>
            </a:r>
            <a:r xmlns:a="http://schemas.openxmlformats.org/drawingml/2006/main">
              <a:rPr lang="hi" altLang="ko-KR" sz="3200"/>
              <a:t>ईश्वर?</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ईश्वर वह है जो एक ही समय में सभी स्थानों पर हो सकता है (सर्वव्यापक)। और वह सर्वशक्तिमान 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दानिय्येल और उसके तीन दोस्तों ने राजा के भोजन के बजाय क्या खाना खाया?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① </a:t>
            </a:r>
            <a:r xmlns:a="http://schemas.openxmlformats.org/drawingml/2006/main">
              <a:rPr lang="hi" altLang="ko-KR" sz="2800">
                <a:solidFill>
                  <a:schemeClr val="tx1">
                    <a:lumMod val="65000"/>
                    <a:lumOff val="35000"/>
                  </a:schemeClr>
                </a:solidFill>
              </a:rPr>
              <a:t>पानी और सब्जियाँ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कुकी और कोक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नूडल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चावल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rgbClr val="FF0000"/>
                </a:solidFill>
              </a:rPr>
              <a:t>① </a:t>
            </a:r>
            <a:r xmlns:a="http://schemas.openxmlformats.org/drawingml/2006/main">
              <a:rPr lang="hi" altLang="ko-KR" sz="2800">
                <a:solidFill>
                  <a:srgbClr val="FF0000"/>
                </a:solidFill>
              </a:rPr>
              <a:t>पानी और सब्जियाँ</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परन्तु दानिय्येल ने निश्चय किया कि वह राजसी भोजन और दाखमधु के द्वारा अपने आप को अशुद्ध न करेगा, और उस ने मुख्य अधिकारी से अनुमति मांगी कि वह अपने आप को इस प्रकार अशुद्ध न करे।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डैनियल</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क्रमांक 43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400"/>
              <a:t>शेर की मांद के डैनियल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राजा बहुत खुश हुआ और उसने दानिय्येल को माँद से बाहर निकालने का आदेश दिया। और जब दानिय्येल को गड़हे में से निकाला गया, तो उस पर कोई घाव न पाया गया, क्योंकि उस ने अपने परमेश्वर पर भरोसा रखा था।</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डैनियल</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6:</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500">
                <a:solidFill>
                  <a:schemeClr val="tx1">
                    <a:lumMod val="65000"/>
                    <a:lumOff val="35000"/>
                  </a:schemeClr>
                </a:solidFill>
              </a:rPr>
              <a:t>बेबीलोन में ऐसे लोग थे जो डैनियल से नफरत करते थे, जिसे बंदी बना लिया गया और वह प्रधान मंत्री बन गया। वे डेनियल को मारना चाहते थे।</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400">
                <a:solidFill>
                  <a:schemeClr val="tx1">
                    <a:lumMod val="65000"/>
                    <a:lumOff val="35000"/>
                  </a:schemeClr>
                </a:solidFill>
              </a:rPr>
              <a:t>''जो कोई राजा को छोड़ किसी और के आगे झुकेगा, वह सिंह की मांद में डाल दिया जाएगा!' डैनियल ने दिन में तीन बार प्रार्थना करना बंद नहीं किया, भले ही उसे यह पता था।</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तो अंत में, डैनियल को डरावने शेर की मांद में फेंक दिया गया।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500">
                <a:solidFill>
                  <a:schemeClr val="tx1">
                    <a:lumMod val="65000"/>
                    <a:lumOff val="35000"/>
                  </a:schemeClr>
                </a:solidFill>
              </a:rPr>
              <a:t>अगली सुबह राजा शेर की मांद में आया और पूछा, 'डैनियल! क्या आप सुरक्षित हैं?' दरअसल, राजा चाहता था कि डेनियल की मृत्यु न हो क्योंकि वह डेनियल से बहुत प्यार करता था।</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600">
                <a:solidFill>
                  <a:schemeClr val="tx1">
                    <a:lumMod val="65000"/>
                    <a:lumOff val="35000"/>
                  </a:schemeClr>
                </a:solidFill>
              </a:rPr>
              <a:t>"भगवान मेरी रक्षा करें, इसके लिए मैं ठीक हूँ!" डेनियल को कोई चोट नहीं आई। राजा ने दानिय्येल के परमेश्वर की भी स्तुति की।</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राजा दाऊद के बाद सुलैमान इस्राएल का तीसरा राजा बना।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solidFill>
                  <a:schemeClr val="tx1">
                    <a:lumMod val="65000"/>
                    <a:lumOff val="35000"/>
                  </a:schemeClr>
                </a:solidFill>
              </a:rPr>
              <a:t>दानिय्येल, जो मूर्तियों के आगे नहीं झुकता था,</a:t>
            </a:r>
          </a:p>
          <a:p>
            <a:pPr xmlns:a="http://schemas.openxmlformats.org/drawingml/2006/main" algn="ctr"/>
            <a:r xmlns:a="http://schemas.openxmlformats.org/drawingml/2006/main">
              <a:rPr lang="hi" altLang="ko-KR" sz="3200">
                <a:solidFill>
                  <a:schemeClr val="tx1">
                    <a:lumMod val="65000"/>
                    <a:lumOff val="35000"/>
                  </a:schemeClr>
                </a:solidFill>
              </a:rPr>
              <a:t>अंततः, उसे शेर की मांद में फेंक दिया गया, लेकिन वह सुरक्षित था।</a:t>
            </a:r>
          </a:p>
          <a:p>
            <a:pPr xmlns:a="http://schemas.openxmlformats.org/drawingml/2006/main" algn="ctr"/>
            <a:r xmlns:a="http://schemas.openxmlformats.org/drawingml/2006/main">
              <a:rPr lang="hi" altLang="ko-KR" sz="3200">
                <a:solidFill>
                  <a:schemeClr val="tx1">
                    <a:lumMod val="65000"/>
                    <a:lumOff val="35000"/>
                  </a:schemeClr>
                </a:solidFill>
              </a:rPr>
              <a:t>दानिय्येल के विश्वास के कारण बेबीलोन के राजा ने भी परमेश्वर की स्तुति की</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हमें केवल भगवान की ही पूजा करनी है और</a:t>
            </a:r>
          </a:p>
          <a:p>
            <a:pPr xmlns:a="http://schemas.openxmlformats.org/drawingml/2006/main" algn="ctr"/>
            <a:r xmlns:a="http://schemas.openxmlformats.org/drawingml/2006/main">
              <a:rPr lang="hi" altLang="ko-KR" sz="3200">
                <a:solidFill>
                  <a:schemeClr val="tx1">
                    <a:lumMod val="65000"/>
                    <a:lumOff val="35000"/>
                  </a:schemeClr>
                </a:solidFill>
              </a:rPr>
              <a:t>हमें उस विश्वास पर विश्वास करना होगा जो मूर्तियों की सेवा नहीं करता है!</a:t>
            </a:r>
          </a:p>
          <a:p>
            <a:pPr xmlns:a="http://schemas.openxmlformats.org/drawingml/2006/main" algn="ctr"/>
            <a:r xmlns:a="http://schemas.openxmlformats.org/drawingml/2006/main">
              <a:rPr lang="hi" altLang="ko-KR" sz="3200">
                <a:solidFill>
                  <a:schemeClr val="tx1">
                    <a:lumMod val="65000"/>
                    <a:lumOff val="35000"/>
                  </a:schemeClr>
                </a:solidFill>
              </a:rPr>
              <a:t>उस प्रकार का विश्वास अन्य लोगों को ईश्वर में विश्वास दिला सकता है।</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t>भगवान है?</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ईश्वर एक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ईश्वर विश्वसनीय है</a:t>
            </a:r>
            <a:r xmlns:a="http://schemas.openxmlformats.org/drawingml/2006/main">
              <a:rPr lang="hi" altLang="en-US" sz="3600">
                <a:solidFill>
                  <a:schemeClr val="tx1">
                    <a:lumMod val="65000"/>
                    <a:lumOff val="35000"/>
                  </a:schemeClr>
                </a:solidFill>
              </a:rPr>
              <a:t> </a:t>
            </a:r>
            <a:r xmlns:a="http://schemas.openxmlformats.org/drawingml/2006/main">
              <a:rPr lang="hi" altLang="ko-KR" sz="3600">
                <a:solidFill>
                  <a:schemeClr val="tx1">
                    <a:lumMod val="65000"/>
                    <a:lumOff val="35000"/>
                  </a:schemeClr>
                </a:solidFill>
              </a:rPr>
              <a:t>जो उन लोगों को बचा सकता है जो वास्तव में उस पर विश्वास करते हैं और उसकी सेवा करते 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क्यों</a:t>
            </a:r>
            <a:r xmlns:a="http://schemas.openxmlformats.org/drawingml/2006/main">
              <a:rPr lang="hi" altLang="en-US" sz="3600">
                <a:solidFill>
                  <a:schemeClr val="tx1">
                    <a:lumMod val="65000"/>
                    <a:lumOff val="35000"/>
                  </a:schemeClr>
                </a:solidFill>
              </a:rPr>
              <a:t> </a:t>
            </a:r>
            <a:r xmlns:a="http://schemas.openxmlformats.org/drawingml/2006/main">
              <a:rPr lang="hi" altLang="ko-KR" sz="3600">
                <a:solidFill>
                  <a:schemeClr val="tx1">
                    <a:lumMod val="65000"/>
                    <a:lumOff val="35000"/>
                  </a:schemeClr>
                </a:solidFill>
              </a:rPr>
              <a:t>था</a:t>
            </a:r>
            <a:r xmlns:a="http://schemas.openxmlformats.org/drawingml/2006/main">
              <a:rPr lang="hi" altLang="en-US" sz="3600">
                <a:solidFill>
                  <a:schemeClr val="tx1">
                    <a:lumMod val="65000"/>
                    <a:lumOff val="35000"/>
                  </a:schemeClr>
                </a:solidFill>
              </a:rPr>
              <a:t> </a:t>
            </a:r>
            <a:r xmlns:a="http://schemas.openxmlformats.org/drawingml/2006/main">
              <a:rPr lang="hi" altLang="ko-KR" sz="3600">
                <a:solidFill>
                  <a:schemeClr val="tx1">
                    <a:lumMod val="65000"/>
                    <a:lumOff val="35000"/>
                  </a:schemeClr>
                </a:solidFill>
              </a:rPr>
              <a:t>दानिय्येल को सिंह की मांद में फेंक दिया गया?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①क्योंकि </a:t>
            </a:r>
            <a:r xmlns:a="http://schemas.openxmlformats.org/drawingml/2006/main">
              <a:rPr lang="hi" altLang="ko-KR" sz="2800">
                <a:solidFill>
                  <a:schemeClr val="tx1">
                    <a:lumMod val="65000"/>
                    <a:lumOff val="35000"/>
                  </a:schemeClr>
                </a:solidFill>
              </a:rPr>
              <a:t>उसने राजा से झूठ बोला था।</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क्योंकि उसने राजा की मूर्ति को प्रणाम नहीं किया।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क्योंकि वह राजा को मार डालने वाला था।</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क्योंकि उसने परमेश्वर की भली प्रकार आराधना नहीं 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rgbClr val="FF0000"/>
                </a:solidFill>
              </a:rPr>
              <a:t>② </a:t>
            </a:r>
            <a:r xmlns:a="http://schemas.openxmlformats.org/drawingml/2006/main">
              <a:rPr lang="hi" altLang="ko-KR" sz="2800">
                <a:solidFill>
                  <a:srgbClr val="FF0000"/>
                </a:solidFill>
              </a:rPr>
              <a:t>क्योंकि उसने राजा की मूर्ति को प्रणाम नहीं किया।</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राजा बहुत खुश हुआ और उसने दानिय्येल को माँद से बाहर निकालने का आदेश दिया। और जब दानिय्येल को गड़हे में से निकाला गया, तो उस पर कोई घाव न पाया गया, क्योंकि उस ने अपने परमेश्वर पर भरोसा रखा था।</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डैनियल</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6:</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क्रमांक 44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400"/>
              <a:t>योना, जो बड़ी मछली के अंदर था</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परन्तु यहोवा ने योना को निगलने के लिये एक बड़ी मछली दी, और योना तीन दिन और तीन रात उस मछली के भीतर रहा।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जोनाह</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500">
                <a:solidFill>
                  <a:schemeClr val="tx1">
                    <a:lumMod val="65000"/>
                    <a:lumOff val="35000"/>
                  </a:schemeClr>
                </a:solidFill>
              </a:rPr>
              <a:t>एक दिन भगवान ने योना को दर्शन दिये और कहा,</a:t>
            </a:r>
          </a:p>
          <a:p>
            <a:r xmlns:a="http://schemas.openxmlformats.org/drawingml/2006/main">
              <a:rPr lang="hi" altLang="ko-KR" sz="2500">
                <a:solidFill>
                  <a:schemeClr val="tx1">
                    <a:lumMod val="65000"/>
                    <a:lumOff val="35000"/>
                  </a:schemeClr>
                </a:solidFill>
              </a:rPr>
              <a:t>“नीनवे के महान नगर में जाओ और उसके विरुद्ध प्रचार करो! मैं उन्हें उनकी दुष्टता से बचाऊंगा।”</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योना परमेश्वर की आज्ञा का पालन नहीं करना चाहता था। वह विदेश चला गया और परमेश्वर से भागने के लिए तर्शीश की ओर रवाना हुआ।</a:t>
            </a:r>
            <a:r xmlns:a="http://schemas.openxmlformats.org/drawingml/2006/main">
              <a:rPr lang="hi"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400">
                <a:solidFill>
                  <a:schemeClr val="tx1">
                    <a:lumMod val="65000"/>
                    <a:lumOff val="35000"/>
                  </a:schemeClr>
                </a:solidFill>
              </a:rPr>
              <a:t>परन्तु, परमेश्वर ने एक प्रचण्ड आँधी भेजी और उन सभी को मरना पड़ा। नाविकों ने योना को समुद्र में फेंक दिया। एक बड़ी मछली आई और उसे निगल गयी।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योना ने मछली के अंदर तीन दिन तक अपने पापों का पश्चाताप किया।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"मुझे अपने लोगों का अच्छी तरह से नेतृत्व करने की बुद्धि दो।" परमेश्वर इस बात से प्रसन्न हुआ कि सुलैमान ने यह माँगा था। इसलिए, परमेश्वर ने उसे वह दिया जो सुलैमान ने माँगा था।</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400">
                <a:solidFill>
                  <a:schemeClr val="tx1">
                    <a:lumMod val="65000"/>
                    <a:lumOff val="35000"/>
                  </a:schemeClr>
                </a:solidFill>
              </a:rPr>
              <a:t>मछली ने उसे सूखी ज़मीन पर उलट दिया। वह नीनवे गया और अनिच्छा से उन्हें परमेश्वर का सन्देश सुनाया।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500">
                <a:solidFill>
                  <a:schemeClr val="tx1">
                    <a:lumMod val="65000"/>
                    <a:lumOff val="35000"/>
                  </a:schemeClr>
                </a:solidFill>
              </a:rPr>
              <a:t>परमेश्वर की चेतावनी सुनकर, नीनवे के लोगों ने पश्चाताप किया और परमेश्वर की कृपा मांगी। परमेश्वर ने नीनवे के लोगों को क्षमा कर दिया।</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solidFill>
                  <a:schemeClr val="tx1">
                    <a:lumMod val="65000"/>
                    <a:lumOff val="35000"/>
                  </a:schemeClr>
                </a:solidFill>
              </a:rPr>
              <a:t>योना ने परमेश्वर के वचन की अवज्ञा की।</a:t>
            </a:r>
          </a:p>
          <a:p>
            <a:pPr xmlns:a="http://schemas.openxmlformats.org/drawingml/2006/main" algn="ctr"/>
            <a:r xmlns:a="http://schemas.openxmlformats.org/drawingml/2006/main">
              <a:rPr lang="hi" altLang="ko-KR" sz="3200">
                <a:solidFill>
                  <a:schemeClr val="tx1">
                    <a:lumMod val="65000"/>
                    <a:lumOff val="35000"/>
                  </a:schemeClr>
                </a:solidFill>
              </a:rPr>
              <a:t>लेकिन परमेश्वर ने योना का इस्तेमाल अवज्ञा करने के लिए किया और अंततः नीनवे के लोगों को बचाया।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ऐसे समय होते हैं जब ईश्वर की इच्छा मेरे विचार से भिन्न होती है।</a:t>
            </a:r>
          </a:p>
          <a:p>
            <a:pPr xmlns:a="http://schemas.openxmlformats.org/drawingml/2006/main" algn="ctr"/>
            <a:r xmlns:a="http://schemas.openxmlformats.org/drawingml/2006/main">
              <a:rPr lang="hi" altLang="ko-KR" sz="3200">
                <a:solidFill>
                  <a:schemeClr val="tx1">
                    <a:lumMod val="65000"/>
                    <a:lumOff val="35000"/>
                  </a:schemeClr>
                </a:solidFill>
              </a:rPr>
              <a:t>लेकिन भगवान की इच्छा हमेशा सही होती है.</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हमें सदैव ईश्वर की इच्छा के प्रति आज्ञाकारी रहना चाहिए।</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t>ईश्वर कौन है?</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ईश्वर ही वह है जो उन लोगों को बचाता है जो ईमानदारी से अपने पापों के लिए पश्चाताप करते हैं और क्षमा मांगते 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योना तीन दिन तक किसके पेट में रहा?</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① </a:t>
            </a:r>
            <a:r xmlns:a="http://schemas.openxmlformats.org/drawingml/2006/main">
              <a:rPr lang="hi" altLang="ko-KR" sz="2800">
                <a:solidFill>
                  <a:schemeClr val="tx1">
                    <a:lumMod val="65000"/>
                    <a:lumOff val="35000"/>
                  </a:schemeClr>
                </a:solidFill>
              </a:rPr>
              <a:t>सिंह</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हाथी</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कुत्ता</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मछली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rgbClr val="FF0000"/>
                </a:solidFill>
              </a:rPr>
              <a:t>④ </a:t>
            </a:r>
            <a:r xmlns:a="http://schemas.openxmlformats.org/drawingml/2006/main">
              <a:rPr lang="hi" altLang="ko-KR" sz="2800">
                <a:solidFill>
                  <a:srgbClr val="FF0000"/>
                </a:solidFill>
              </a:rPr>
              <a:t>मछली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परन्तु यहोवा ने योना को निगलने के लिये एक बड़ी मछली दी, और योना तीन दिन और तीन रात उस मछली के भीतर रहा।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जोनाह</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एक दिन, दो महिलाएँ एक छोटे बच्चे के साथ सुलैमान के पास आईं। उन्होंने राजा के समक्ष यह दावा करते हुए लड़ाई लड़ी कि वह बच्चा उनका बच्चा था।</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राजा ने कहा, "क्योंकि दो स्त्रियाँ इस बात पर अड़ी हैं कि बच्चा उनका ही बच्चा है, इसलिए बच्चे को दो टुकड़ों में काट दो और आधा एक को और आधा दूसरे को दे दो!"</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एक महिला अपने बेटे के लिए दया से भर गई। तो उसने कहा, “जीवित बच्चा उसे दे दो। उसे मत मारो!“ यह सुनकर, सुलैमान ने फैसला किया कि वह महिला उसकी असली माँ थी। राजा ने कहा, “बच्चा उसे दे दो। वह एक असली माँ है!”</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600">
                <a:solidFill>
                  <a:schemeClr val="tx1">
                    <a:lumMod val="65000"/>
                    <a:lumOff val="35000"/>
                  </a:schemeClr>
                </a:solidFill>
              </a:rPr>
              <a:t>सुलैमान ने धन या शक्ति की नहीं, बुद्धिमान हृदय की माँग की</a:t>
            </a:r>
          </a:p>
          <a:p>
            <a:pPr xmlns:a="http://schemas.openxmlformats.org/drawingml/2006/main" algn="ctr"/>
            <a:r xmlns:a="http://schemas.openxmlformats.org/drawingml/2006/main">
              <a:rPr lang="hi" altLang="ko-KR" sz="3600">
                <a:solidFill>
                  <a:schemeClr val="tx1">
                    <a:lumMod val="65000"/>
                    <a:lumOff val="35000"/>
                  </a:schemeClr>
                </a:solidFill>
              </a:rPr>
              <a:t>अपने देश पर शासन करने के लिए.</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i" altLang="ko-KR" sz="3600">
                <a:solidFill>
                  <a:schemeClr val="tx1">
                    <a:lumMod val="65000"/>
                    <a:lumOff val="35000"/>
                  </a:schemeClr>
                </a:solidFill>
              </a:rPr>
              <a:t>हमें न केवल अपने लिए बल्कि दूसरों की सेवा के लिए भी ईश्वर से प्रार्थना करनी है।</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i" altLang="ko-KR" sz="3600">
                <a:solidFill>
                  <a:schemeClr val="tx1">
                    <a:lumMod val="65000"/>
                    <a:lumOff val="35000"/>
                  </a:schemeClr>
                </a:solidFill>
              </a:rPr>
              <a:t>जब दाऊद शाऊल से बातें कर चुका, तब योनातान का मन दाऊद के साथ एक हो गया, और वह उस से अपने समान प्रेम करने लगा।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i" altLang="ko-KR" sz="2800">
                <a:solidFill>
                  <a:schemeClr val="tx1">
                    <a:lumMod val="65000"/>
                    <a:lumOff val="35000"/>
                  </a:schemeClr>
                </a:solidFill>
              </a:rPr>
              <a:t>1 शमूएल 18:</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t>ईश्वर?</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ईश्वर वह है जो हमें वह बुद्धि दे सकता है जो आप संसार से प्राप्त नहीं कर सकते।</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सुलैमान ने परमेश्वर से क्या माँगा?</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① </a:t>
            </a:r>
            <a:r xmlns:a="http://schemas.openxmlformats.org/drawingml/2006/main">
              <a:rPr lang="hi" altLang="ko-KR" sz="2800">
                <a:solidFill>
                  <a:schemeClr val="tx1">
                    <a:lumMod val="65000"/>
                    <a:lumOff val="35000"/>
                  </a:schemeClr>
                </a:solidFill>
              </a:rPr>
              <a:t>खाना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धन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स्वास्थ्य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बुद्धि</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rgbClr val="FF0000"/>
                </a:solidFill>
              </a:rPr>
              <a:t>④ </a:t>
            </a:r>
            <a:r xmlns:a="http://schemas.openxmlformats.org/drawingml/2006/main">
              <a:rPr lang="hi" altLang="ko-KR" sz="2800">
                <a:solidFill>
                  <a:srgbClr val="FF0000"/>
                </a:solidFill>
              </a:rPr>
              <a:t>बुद्धि</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राजा सुलैमान धन और बुद्धि में पृय्वी के सब राजाओं से बड़ा था।</a:t>
            </a:r>
            <a:r xmlns:a="http://schemas.openxmlformats.org/drawingml/2006/main">
              <a:rPr lang="h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2 इतिहास 9:</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क्रमांक 33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400"/>
              <a:t>भगवान के नाम के लिए मंदिर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सुलैमान ने यहोवा के नाम के लिये एक मन्दिर और अपने लिये एक राजमहल बनाने की आज्ञा दी।</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2 इतिहास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सुलैमान अपने पिता दाऊद के आदेश के अनुसार परमेश्वर के लिए एक मंदिर बनाना चाहता था।</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इसलिए, उन्होंने कुशल बढ़ई को मंदिर के लिए सबसे अच्छे पेड़ लाने का आदेश दिया।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उसने मन्दिर के लिये पत्थर तैयार किये। उन्होंने कुशल कारीगरों से बड़े, भव्य और मजबूत पत्थर लाने को कहा</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कुछ कारीगरों ने भगवान के मंदिर को रंगीन कपड़ों और सोने के धागों से सजाया।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600">
                <a:solidFill>
                  <a:schemeClr val="tx1">
                    <a:lumMod val="65000"/>
                    <a:lumOff val="35000"/>
                  </a:schemeClr>
                </a:solidFill>
              </a:rPr>
              <a:t>जब परमेश्वर का मन्दिर बन कर तैयार हुआ, तब सुलैमान और इस्राएल के सब पुरूषों ने बड़े आनन्द से परमेश्वर की आराधना की।</a:t>
            </a:r>
            <a:r xmlns:a="http://schemas.openxmlformats.org/drawingml/2006/main">
              <a:rPr lang="hi" altLang="en-US" sz="2600">
                <a:solidFill>
                  <a:schemeClr val="tx1">
                    <a:lumMod val="65000"/>
                    <a:lumOff val="35000"/>
                  </a:schemeClr>
                </a:solidFill>
              </a:rPr>
              <a:t> </a:t>
            </a:r>
            <a:r xmlns:a="http://schemas.openxmlformats.org/drawingml/2006/main">
              <a:rPr lang="hi" altLang="ko-KR" sz="2600">
                <a:solidFill>
                  <a:schemeClr val="tx1">
                    <a:lumMod val="65000"/>
                    <a:lumOff val="35000"/>
                  </a:schemeClr>
                </a:solidFill>
              </a:rPr>
              <a:t>“हे भगवान! आओ और यहाँ हम पर राज करो!”</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hi" altLang="ko-KR" sz="2800">
                <a:solidFill>
                  <a:schemeClr val="tx1">
                    <a:lumMod val="65000"/>
                    <a:lumOff val="35000"/>
                  </a:schemeClr>
                </a:solidFill>
              </a:rPr>
              <a:t>दाऊद महल में रहने लगा। उसकी मुलाकात योनातान से हुई, जो राजा शाऊल का पुत्र था।</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600">
                <a:solidFill>
                  <a:schemeClr val="tx1">
                    <a:lumMod val="65000"/>
                    <a:lumOff val="35000"/>
                  </a:schemeClr>
                </a:solidFill>
              </a:rPr>
              <a:t>सुलैमान और उसके लोगों ने प्रभु परमेश्वर के लिए एक सुंदर मंदिर का निर्माण करके परमेश्वर के प्रति अपने हृदय के प्रेम को दिखाया।</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i" altLang="ko-KR" sz="3600">
                <a:solidFill>
                  <a:schemeClr val="tx1">
                    <a:lumMod val="65000"/>
                    <a:lumOff val="35000"/>
                  </a:schemeClr>
                </a:solidFill>
              </a:rPr>
              <a:t>चर्च एक ऐसी जगह है जहाँ हम ईश्वर से मिलते हैं और ईश्वर के प्रति अपने हृदय का प्रेम प्रदर्शित कर सकते हैं।</a:t>
            </a:r>
          </a:p>
          <a:p>
            <a:pPr xmlns:a="http://schemas.openxmlformats.org/drawingml/2006/main" algn="ctr"/>
            <a:r xmlns:a="http://schemas.openxmlformats.org/drawingml/2006/main">
              <a:rPr lang="hi" altLang="ko-KR" sz="3600">
                <a:solidFill>
                  <a:schemeClr val="tx1">
                    <a:lumMod val="65000"/>
                    <a:lumOff val="35000"/>
                  </a:schemeClr>
                </a:solidFill>
              </a:rPr>
              <a:t>हमें अपने चर्च से प्रेम करना होगा।</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t>ईश्वर?</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ईश्वर वह है जो उपासकों को खोजता है और उन्हें आशीर्वाद देता है।</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i" altLang="ko-KR" sz="4000">
                <a:solidFill>
                  <a:srgbClr val="FF0000"/>
                </a:solidFill>
              </a:rPr>
              <a:t>आज की प्रश्नोत्तरी</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3600">
                <a:solidFill>
                  <a:schemeClr val="tx1">
                    <a:lumMod val="65000"/>
                    <a:lumOff val="35000"/>
                  </a:schemeClr>
                </a:solidFill>
              </a:rPr>
              <a:t>सुलैमान और इस्राएल ने परमेश्वर के प्रति अपना प्रेम व्यक्त करने के लिए क्या बनाया?</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① </a:t>
            </a:r>
            <a:r xmlns:a="http://schemas.openxmlformats.org/drawingml/2006/main">
              <a:rPr lang="hi" altLang="en-US" sz="2800">
                <a:solidFill>
                  <a:schemeClr val="tx1">
                    <a:lumMod val="65000"/>
                    <a:lumOff val="35000"/>
                  </a:schemeClr>
                </a:solidFill>
              </a:rPr>
              <a:t>मूर्ति</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② </a:t>
            </a:r>
            <a:r xmlns:a="http://schemas.openxmlformats.org/drawingml/2006/main">
              <a:rPr lang="hi" altLang="en-US" sz="2800">
                <a:solidFill>
                  <a:schemeClr val="tx1">
                    <a:lumMod val="65000"/>
                    <a:lumOff val="35000"/>
                  </a:schemeClr>
                </a:solidFill>
              </a:rPr>
              <a:t>महल</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③ </a:t>
            </a:r>
            <a:r xmlns:a="http://schemas.openxmlformats.org/drawingml/2006/main">
              <a:rPr lang="hi" altLang="en-US" sz="2800">
                <a:solidFill>
                  <a:schemeClr val="tx1">
                    <a:lumMod val="65000"/>
                    <a:lumOff val="35000"/>
                  </a:schemeClr>
                </a:solidFill>
              </a:rPr>
              <a:t>शहर</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④ </a:t>
            </a:r>
            <a:r xmlns:a="http://schemas.openxmlformats.org/drawingml/2006/main">
              <a:rPr lang="hi" altLang="en-US" sz="2800">
                <a:solidFill>
                  <a:schemeClr val="tx1">
                    <a:lumMod val="65000"/>
                    <a:lumOff val="35000"/>
                  </a:schemeClr>
                </a:solidFill>
              </a:rPr>
              <a:t>अभयारण्य</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rgbClr val="FF0000"/>
                </a:solidFill>
              </a:rPr>
              <a:t>④ </a:t>
            </a:r>
            <a:r xmlns:a="http://schemas.openxmlformats.org/drawingml/2006/main">
              <a:rPr lang="hi" altLang="en-US" sz="2800">
                <a:solidFill>
                  <a:srgbClr val="FF0000"/>
                </a:solidFill>
              </a:rPr>
              <a:t>अभयारण्य</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सुलैमान ने यहोवा के नाम के लिये एक मन्दिर और अपने लिये एक राजमहल बनाने की आज्ञा दी।</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2 इतिहास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क्रमांक 34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400"/>
              <a:t>कौवे जो रोटी और मांस लाए</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t>तुम नाले में से पानी पिओगे, और मैं ने कौवोंको आज्ञा दी है, कि वे तुम्हें वहीं खिलाएं।</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1 राजा</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700">
                <a:solidFill>
                  <a:schemeClr val="tx1">
                    <a:lumMod val="65000"/>
                    <a:lumOff val="35000"/>
                  </a:schemeClr>
                </a:solidFill>
              </a:rPr>
              <a:t>अहाब नाम का एक राजा था जो परमेश्वर की दृष्टि में बहुत दुष्ट था। एक भविष्यवक्ता एलिय्याह ने अहाब को परमेश्वर का वचन सुनाया।</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600">
                <a:solidFill>
                  <a:schemeClr val="tx1">
                    <a:lumMod val="65000"/>
                    <a:lumOff val="35000"/>
                  </a:schemeClr>
                </a:solidFill>
              </a:rPr>
              <a:t>“देश में वर्षा नहीं होगी!” इस पर अहाब ने उसे मारने की कोशिश की। परमेश्वर ने उसे राजा अहाब से छिपा दिया।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एलिय्याह उस देश में भाग गया जहाँ परमेश्वर ने कहा था।</a:t>
            </a:r>
          </a:p>
          <a:p>
            <a:r xmlns:a="http://schemas.openxmlformats.org/drawingml/2006/main">
              <a:rPr lang="hi" altLang="ko-KR" sz="2800">
                <a:solidFill>
                  <a:schemeClr val="tx1">
                    <a:lumMod val="65000"/>
                    <a:lumOff val="35000"/>
                  </a:schemeClr>
                </a:solidFill>
              </a:rPr>
              <a:t>लेकिन, वहां उन्हें खाने के लिए कुछ नहीं मिला।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परमेश्वर ने कौवों को एलिय्याह को वहाँ खिलाने का आदेश दिया। सबेरे और सांझ को कौवे उसके लिये रोटी और मांस लाते थे, और वह नाले से पानी पीता था।</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hi" altLang="ko-KR" sz="2800">
                <a:solidFill>
                  <a:schemeClr val="tx1">
                    <a:lumMod val="65000"/>
                    <a:lumOff val="35000"/>
                  </a:schemeClr>
                </a:solidFill>
              </a:rPr>
              <a:t>जोनाथन को डेविड बहुत पसंद आया। जोनाथन दाऊद के साथ आत्मा में एक हो गया।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एलिय्याह ने अपनी जान जोखिम में डालकर परमेश्वर के वचन का पालन किया और उसे परमेश्वर की सुरक्षा का अद्भुत अनुभव हुआ।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2800">
                <a:solidFill>
                  <a:schemeClr val="tx1">
                    <a:lumMod val="65000"/>
                    <a:lumOff val="35000"/>
                  </a:schemeClr>
                </a:solidFill>
              </a:rPr>
              <a:t>दुष्ट राजा अहाब को परमेश्वर के वचन का पालन करना पसंद नहीं था। इसलिए, उसने परमेश्वर के भविष्यवक्ता एलिय्याह को मारने की कोशिश की जिसने परमेश्वर का वचन सुनाया था।</a:t>
            </a:r>
            <a:r xmlns:a="http://schemas.openxmlformats.org/drawingml/2006/main">
              <a:rPr lang="hi"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i" altLang="ko-KR" sz="2800">
                <a:solidFill>
                  <a:schemeClr val="tx1">
                    <a:lumMod val="65000"/>
                    <a:lumOff val="35000"/>
                  </a:schemeClr>
                </a:solidFill>
              </a:rPr>
              <a:t>लेकिन, परमेश्वर ने अद्भुत तरीके से एलिय्याह की रक्षा की और उसकी देखभाल की!</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i" altLang="ko-KR" sz="2800">
                <a:solidFill>
                  <a:schemeClr val="tx1">
                    <a:lumMod val="65000"/>
                    <a:lumOff val="35000"/>
                  </a:schemeClr>
                </a:solidFill>
              </a:rPr>
              <a:t>हमें एलिय्याह की तरह हर परिस्थिति में परमेश्वर के वचन का पालन करना और उसका प्रचार करना है।</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i" altLang="ko-KR" sz="2800">
                <a:solidFill>
                  <a:schemeClr val="tx1">
                    <a:lumMod val="65000"/>
                    <a:lumOff val="35000"/>
                  </a:schemeClr>
                </a:solidFill>
              </a:rPr>
              <a:t>ईश्वर अवश्य हमारी रक्षा करेगा</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t>ईश्वर कौन है ?</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ईश्वर वह है जो उन लोगों की देखभाल करता है जो अद्भुत तरीके से उसकी बातों का पालन करते हैं और उसका पालन करते 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एलिय्याह के लिए खाने के लिए कुछ कौन लाया?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① </a:t>
            </a:r>
            <a:r xmlns:a="http://schemas.openxmlformats.org/drawingml/2006/main">
              <a:rPr lang="hi" altLang="ko-KR" sz="2800">
                <a:solidFill>
                  <a:schemeClr val="tx1">
                    <a:lumMod val="65000"/>
                    <a:lumOff val="35000"/>
                  </a:schemeClr>
                </a:solidFill>
              </a:rPr>
              <a:t>घोड़ा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ईगल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ड्रैगन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रेवेन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rgbClr val="FF0000"/>
                </a:solidFill>
              </a:rPr>
              <a:t>④ </a:t>
            </a:r>
            <a:r xmlns:a="http://schemas.openxmlformats.org/drawingml/2006/main">
              <a:rPr lang="hi" altLang="ko-KR" sz="2800">
                <a:solidFill>
                  <a:srgbClr val="FF0000"/>
                </a:solidFill>
              </a:rPr>
              <a:t>रेवेन</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t>तुम नाले में से पानी पिओगे, और मैं ने कौवोंको आज्ञा दी है, कि वे तुम्हें वहीं खिलाएं।</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1 राजा</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क्रमांक 35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400"/>
              <a:t>आटा और तेल</a:t>
            </a:r>
          </a:p>
          <a:p>
            <a:pPr xmlns:a="http://schemas.openxmlformats.org/drawingml/2006/main" algn="ctr"/>
            <a:r xmlns:a="http://schemas.openxmlformats.org/drawingml/2006/main">
              <a:rPr lang="hi" altLang="ko-KR" sz="4400"/>
              <a:t>उपयोग नहीं किया गया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तुरन्त सीदोन के सारपत को जाओ और वहीं रहो। मैंने उस स्थान की एक विधवा को तुम्हें भोजन देने की आज्ञा दी 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1 राजा</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जैसा कि यहोवा परमेश्वर ने कहा था, इस्राएल में वर्षा नहीं हुई। इसलिए लोगों के पास खाने के लिए भोजन नहीं था।</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यहोवा परमेश्वर ने एलिय्याह को सारपत में रहने वाली एक विधवा के पास भेजा।</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एलिय्याह ने उससे कहा कि वह केवल मुट्ठी भर आटा और थोड़ा सा तेल जो उसके पास बचा था, उससे अपने लिए रोटी बनाये।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hi" altLang="ko-KR" sz="2800">
                <a:solidFill>
                  <a:schemeClr val="tx1">
                    <a:lumMod val="65000"/>
                    <a:lumOff val="35000"/>
                  </a:schemeClr>
                </a:solidFill>
              </a:rPr>
              <a:t>योनातान ने दाऊद को अपनी तलवार और तीर दिये। इसका मतलब यह था कि वह वास्तव में डेविड पर विश्वास करता था।</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600">
                <a:solidFill>
                  <a:schemeClr val="tx1">
                    <a:lumMod val="65000"/>
                    <a:lumOff val="35000"/>
                  </a:schemeClr>
                </a:solidFill>
              </a:rPr>
              <a:t>हालाँकि उसके पास पर्याप्त आटा और तेल नहीं था जिस पर वे रहते थे, एलिय्याह के कहने के अनुसार, उसने कुछ रोटी बनाई और पहले एलिय्याह को दी और अपने लिए बनाई।</a:t>
            </a:r>
            <a:r xmlns:a="http://schemas.openxmlformats.org/drawingml/2006/main">
              <a:rPr lang="hi" altLang="en-US" sz="2600">
                <a:solidFill>
                  <a:schemeClr val="tx1">
                    <a:lumMod val="65000"/>
                    <a:lumOff val="35000"/>
                  </a:schemeClr>
                </a:solidFill>
              </a:rPr>
              <a:t> </a:t>
            </a:r>
            <a:r xmlns:a="http://schemas.openxmlformats.org/drawingml/2006/main">
              <a:rPr lang="hi" altLang="ko-KR" sz="2600">
                <a:solidFill>
                  <a:schemeClr val="tx1">
                    <a:lumMod val="65000"/>
                    <a:lumOff val="35000"/>
                  </a:schemeClr>
                </a:solidFill>
              </a:rPr>
              <a:t>तब आश्चर्य की बात यह कि आटे का घड़ा और तेल का घड़ा</a:t>
            </a:r>
            <a:r xmlns:a="http://schemas.openxmlformats.org/drawingml/2006/main">
              <a:rPr lang="hi" altLang="en-US" sz="2600">
                <a:solidFill>
                  <a:schemeClr val="tx1">
                    <a:lumMod val="65000"/>
                    <a:lumOff val="35000"/>
                  </a:schemeClr>
                </a:solidFill>
              </a:rPr>
              <a:t> </a:t>
            </a:r>
            <a:r xmlns:a="http://schemas.openxmlformats.org/drawingml/2006/main">
              <a:rPr lang="hi" altLang="ko-KR" sz="2600">
                <a:solidFill>
                  <a:schemeClr val="tx1">
                    <a:lumMod val="65000"/>
                    <a:lumOff val="35000"/>
                  </a:schemeClr>
                </a:solidFill>
              </a:rPr>
              <a:t>उपयोग नहीं किया गया.</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600">
                <a:solidFill>
                  <a:schemeClr val="tx1">
                    <a:lumMod val="65000"/>
                    <a:lumOff val="35000"/>
                  </a:schemeClr>
                </a:solidFill>
              </a:rPr>
              <a:t>एक दिन उसके बेटे की मृत्यु हो गई। लेकिन भगवान भगवान ने लड़के के जीवन को वापस लौटा दिया और जीवित रहने दिया। उसने परमेश्वर को महिमा दी।</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solidFill>
                  <a:schemeClr val="tx1">
                    <a:lumMod val="65000"/>
                    <a:lumOff val="35000"/>
                  </a:schemeClr>
                </a:solidFill>
              </a:rPr>
              <a:t>विधवा ने थोड़ा आटा और तेल दिया</a:t>
            </a:r>
          </a:p>
          <a:p>
            <a:pPr xmlns:a="http://schemas.openxmlformats.org/drawingml/2006/main" algn="ctr"/>
            <a:r xmlns:a="http://schemas.openxmlformats.org/drawingml/2006/main">
              <a:rPr lang="hi" altLang="ko-KR" sz="3200">
                <a:solidFill>
                  <a:schemeClr val="tx1">
                    <a:lumMod val="65000"/>
                    <a:lumOff val="35000"/>
                  </a:schemeClr>
                </a:solidFill>
              </a:rPr>
              <a:t>ईश्वर को।</a:t>
            </a:r>
            <a:r xmlns:a="http://schemas.openxmlformats.org/drawingml/2006/main">
              <a:rPr lang="hi"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फिर, उसे बहुत आशीर्वाद मिला</a:t>
            </a:r>
          </a:p>
          <a:p>
            <a:pPr xmlns:a="http://schemas.openxmlformats.org/drawingml/2006/main" algn="ctr"/>
            <a:r xmlns:a="http://schemas.openxmlformats.org/drawingml/2006/main">
              <a:rPr lang="hi" altLang="ko-KR" sz="3200">
                <a:solidFill>
                  <a:schemeClr val="tx1">
                    <a:lumMod val="65000"/>
                    <a:lumOff val="35000"/>
                  </a:schemeClr>
                </a:solidFill>
              </a:rPr>
              <a:t>कल्पनातीत।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कभी-कभी, ऐसा क्षण आएगा जब हमें भगवान को कुछ महत्वपूर्ण देना होगा।</a:t>
            </a:r>
          </a:p>
          <a:p>
            <a:pPr xmlns:a="http://schemas.openxmlformats.org/drawingml/2006/main" algn="ctr"/>
            <a:r xmlns:a="http://schemas.openxmlformats.org/drawingml/2006/main">
              <a:rPr lang="hi" altLang="ko-KR" sz="3200">
                <a:solidFill>
                  <a:schemeClr val="tx1">
                    <a:lumMod val="65000"/>
                    <a:lumOff val="35000"/>
                  </a:schemeClr>
                </a:solidFill>
              </a:rPr>
              <a:t>फिर, इस भेंट और बलिदान के द्वारा परमेश्वर हमें बहुत आशीष देता है।</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t>ईश्वर कौन है?</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ईश्वर वह है जो हमें वह सब कुछ प्रदान करता है जो हमें जीने के लिए चाहिए - रोटी, कपड़ा और मकान आदि।</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200">
                <a:solidFill>
                  <a:schemeClr val="tx1">
                    <a:lumMod val="65000"/>
                    <a:lumOff val="35000"/>
                  </a:schemeClr>
                </a:solidFill>
              </a:rPr>
              <a:t>परमेश्वर ने एलिय्याह को किसके पास जाने को कहा??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①राजा </a:t>
            </a:r>
            <a:r xmlns:a="http://schemas.openxmlformats.org/drawingml/2006/main">
              <a:rPr lang="hi"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पुजारी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विधवा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सामान्य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rgbClr val="FF0000"/>
                </a:solidFill>
              </a:rPr>
              <a:t>③ </a:t>
            </a:r>
            <a:r xmlns:a="http://schemas.openxmlformats.org/drawingml/2006/main">
              <a:rPr lang="hi" altLang="ko-KR" sz="2800">
                <a:solidFill>
                  <a:srgbClr val="FF0000"/>
                </a:solidFill>
              </a:rPr>
              <a:t>विधवा</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तुरन्त सीदोन के सारपत को जाओ और वहीं रहो। मैंने उस स्थान की एक विधवा को तुम्हें भोजन देने की आज्ञा दी 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1 राजा</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hi" altLang="ko-KR" b="1">
                <a:solidFill>
                  <a:schemeClr val="tx1">
                    <a:lumMod val="50000"/>
                    <a:lumOff val="50000"/>
                  </a:schemeClr>
                </a:solidFill>
              </a:rPr>
              <a:t>क्रमांक 36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hi" altLang="ko-KR" sz="4400"/>
              <a:t>आग स्वर्ग से नीचे गिरी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i" altLang="ko-KR" sz="3600">
                <a:solidFill>
                  <a:schemeClr val="tx1">
                    <a:lumMod val="65000"/>
                    <a:lumOff val="35000"/>
                  </a:schemeClr>
                </a:solidFill>
              </a:rPr>
              <a:t>तब यहोवा की आग भड़क उठी, और यज्ञ, लकड़ी, पत्थर, और मिट्टी सब कुछ भस्म हो गया, और गड़हे का जल भी सूख गया।</a:t>
            </a:r>
            <a:r xmlns:a="http://schemas.openxmlformats.org/drawingml/2006/main">
              <a:rPr lang="h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i" altLang="ko-KR" sz="2800">
                <a:solidFill>
                  <a:schemeClr val="tx1">
                    <a:lumMod val="65000"/>
                    <a:lumOff val="35000"/>
                  </a:schemeClr>
                </a:solidFill>
              </a:rPr>
              <a:t>1 राजा</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hi" altLang="ko-KR" sz="2800">
                <a:solidFill>
                  <a:schemeClr val="tx1">
                    <a:lumMod val="65000"/>
                    <a:lumOff val="35000"/>
                  </a:schemeClr>
                </a:solidFill>
              </a:rPr>
              <a:t>परमेश्वर ने एलिय्याह को इस्राएल के दुष्ट राजा अहाब के पास भेजा। “तुम्हें पता चल जाएगा कि असली भगवान कौन 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hi" altLang="ko-KR" sz="2800">
                <a:solidFill>
                  <a:schemeClr val="tx1">
                    <a:lumMod val="65000"/>
                    <a:lumOff val="35000"/>
                  </a:schemeClr>
                </a:solidFill>
              </a:rPr>
              <a:t>एलिय्याह ने मूर्तिपूजकों के 850 झूठे भविष्यवक्ताओं के विरुद्ध लड़ाई लड़ी है। "जो भगवान आग से उत्तर देता है वह असली भगवान 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hi" altLang="ko-KR" sz="2800">
                <a:solidFill>
                  <a:schemeClr val="tx1">
                    <a:lumMod val="65000"/>
                    <a:lumOff val="35000"/>
                  </a:schemeClr>
                </a:solidFill>
              </a:rPr>
              <a:t>योनातान ने अपने बहुमूल्य वस्त्र दाऊद को दिये। इससे जोनाथन की डेविड से गहरी दोस्ती का पता चला।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hi" altLang="ko-KR" sz="2800">
                <a:solidFill>
                  <a:schemeClr val="tx1">
                    <a:lumMod val="65000"/>
                    <a:lumOff val="35000"/>
                  </a:schemeClr>
                </a:solidFill>
              </a:rPr>
              <a:t>850 पैगम्बरों ने अपने ईश्वर का नाम पुकारा और मंदिर के चारों ओर नृत्य किया लेकिन कोई अग्नि प्रतिक्रिया नहीं हुई।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hi" altLang="ko-KR" sz="2800">
                <a:solidFill>
                  <a:schemeClr val="tx1">
                    <a:lumMod val="65000"/>
                    <a:lumOff val="35000"/>
                  </a:schemeClr>
                </a:solidFill>
              </a:rPr>
              <a:t>अब एलिय्याह की बारी थी। एलिय्याह ने स्वर्ग की ओर प्रार्थना की। फिर, भगवान की आग गिरी और बदले में बलिदान को जला दिया।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hi" altLang="ko-KR" sz="2600">
                <a:solidFill>
                  <a:schemeClr val="tx1">
                    <a:lumMod val="65000"/>
                    <a:lumOff val="35000"/>
                  </a:schemeClr>
                </a:solidFill>
              </a:rPr>
              <a:t>“यहोवा ही असली परमेश्‍वर है!” इस्राएल के लोगों ने अपने पापों पर पश्चाताप किया और परमेश्वर की महिमा की।</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hi" altLang="ko-KR" sz="3200">
                <a:solidFill>
                  <a:schemeClr val="tx1">
                    <a:lumMod val="65000"/>
                    <a:lumOff val="35000"/>
                  </a:schemeClr>
                </a:solidFill>
              </a:rPr>
              <a:t>झूठे देवता कुछ नहीं कर सके।</a:t>
            </a:r>
          </a:p>
          <a:p>
            <a:pPr xmlns:a="http://schemas.openxmlformats.org/drawingml/2006/main" algn="ctr"/>
            <a:r xmlns:a="http://schemas.openxmlformats.org/drawingml/2006/main">
              <a:rPr lang="hi" altLang="ko-KR" sz="3200">
                <a:solidFill>
                  <a:schemeClr val="tx1">
                    <a:lumMod val="65000"/>
                    <a:lumOff val="35000"/>
                  </a:schemeClr>
                </a:solidFill>
              </a:rPr>
              <a:t>के लिए</a:t>
            </a:r>
            <a:r xmlns:a="http://schemas.openxmlformats.org/drawingml/2006/main">
              <a:rPr lang="hi" altLang="en-US" sz="3200">
                <a:solidFill>
                  <a:schemeClr val="tx1">
                    <a:lumMod val="65000"/>
                    <a:lumOff val="35000"/>
                  </a:schemeClr>
                </a:solidFill>
              </a:rPr>
              <a:t> </a:t>
            </a:r>
            <a:r xmlns:a="http://schemas.openxmlformats.org/drawingml/2006/main">
              <a:rPr lang="hi" altLang="ko-KR" sz="3200">
                <a:solidFill>
                  <a:schemeClr val="tx1">
                    <a:lumMod val="65000"/>
                    <a:lumOff val="35000"/>
                  </a:schemeClr>
                </a:solidFill>
              </a:rPr>
              <a:t>वे</a:t>
            </a:r>
            <a:r xmlns:a="http://schemas.openxmlformats.org/drawingml/2006/main">
              <a:rPr lang="hi" altLang="en-US" sz="3200">
                <a:solidFill>
                  <a:schemeClr val="tx1">
                    <a:lumMod val="65000"/>
                    <a:lumOff val="35000"/>
                  </a:schemeClr>
                </a:solidFill>
              </a:rPr>
              <a:t> </a:t>
            </a:r>
            <a:r xmlns:a="http://schemas.openxmlformats.org/drawingml/2006/main">
              <a:rPr lang="hi" altLang="ko-KR" sz="3200">
                <a:solidFill>
                  <a:schemeClr val="tx1">
                    <a:lumMod val="65000"/>
                    <a:lumOff val="35000"/>
                  </a:schemeClr>
                </a:solidFill>
              </a:rPr>
              <a:t>था</a:t>
            </a:r>
            <a:r xmlns:a="http://schemas.openxmlformats.org/drawingml/2006/main">
              <a:rPr lang="hi" altLang="en-US" sz="3200">
                <a:solidFill>
                  <a:schemeClr val="tx1">
                    <a:lumMod val="65000"/>
                    <a:lumOff val="35000"/>
                  </a:schemeClr>
                </a:solidFill>
              </a:rPr>
              <a:t> </a:t>
            </a:r>
            <a:r xmlns:a="http://schemas.openxmlformats.org/drawingml/2006/main">
              <a:rPr lang="hi" altLang="ko-KR" sz="3200">
                <a:solidFill>
                  <a:schemeClr val="tx1">
                    <a:lumMod val="65000"/>
                    <a:lumOff val="35000"/>
                  </a:schemeClr>
                </a:solidFill>
              </a:rPr>
              <a:t>नहीं</a:t>
            </a:r>
            <a:r xmlns:a="http://schemas.openxmlformats.org/drawingml/2006/main">
              <a:rPr lang="hi" altLang="en-US" sz="3200">
                <a:solidFill>
                  <a:schemeClr val="tx1">
                    <a:lumMod val="65000"/>
                    <a:lumOff val="35000"/>
                  </a:schemeClr>
                </a:solidFill>
              </a:rPr>
              <a:t> </a:t>
            </a:r>
            <a:r xmlns:a="http://schemas.openxmlformats.org/drawingml/2006/main">
              <a:rPr lang="hi" altLang="ko-KR" sz="3200">
                <a:solidFill>
                  <a:schemeClr val="tx1">
                    <a:lumMod val="65000"/>
                    <a:lumOff val="35000"/>
                  </a:schemeClr>
                </a:solidFill>
              </a:rPr>
              <a:t>शक्ति।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ईश्वर सर्वशक्तिमान है.</a:t>
            </a:r>
          </a:p>
          <a:p>
            <a:pPr xmlns:a="http://schemas.openxmlformats.org/drawingml/2006/main" algn="ctr"/>
            <a:r xmlns:a="http://schemas.openxmlformats.org/drawingml/2006/main">
              <a:rPr lang="hi" altLang="ko-KR" sz="3200">
                <a:solidFill>
                  <a:schemeClr val="tx1">
                    <a:lumMod val="65000"/>
                    <a:lumOff val="35000"/>
                  </a:schemeClr>
                </a:solidFill>
              </a:rPr>
              <a:t>जब हम उस पर भरोसा करते हैं और उस पर विश्वास करते हैं तो हम उसके अद्भुत चमत्कारों का अनुभव कर सकते हैं।</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hi" altLang="ko-KR" sz="3200"/>
              <a:t>ईश्वर कौन है?</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hi" altLang="ko-KR" sz="3600">
                <a:solidFill>
                  <a:schemeClr val="tx1">
                    <a:lumMod val="65000"/>
                    <a:lumOff val="35000"/>
                  </a:schemeClr>
                </a:solidFill>
              </a:rPr>
              <a:t>वह वास्तविक और जीवित और क्रियाशील ईश्वर है जो झूठी मूर्तियों से भिन्न है।</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hi" altLang="ko-KR" sz="3200">
                <a:solidFill>
                  <a:schemeClr val="tx1">
                    <a:lumMod val="65000"/>
                    <a:lumOff val="35000"/>
                  </a:schemeClr>
                </a:solidFill>
              </a:rPr>
              <a:t>जब एलिय्याह ने प्रार्थना की तो स्वर्ग से क्या गिरा?</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hi" altLang="en-US" sz="2800">
                <a:solidFill>
                  <a:schemeClr val="tx1">
                    <a:lumMod val="65000"/>
                    <a:lumOff val="35000"/>
                  </a:schemeClr>
                </a:solidFill>
              </a:rPr>
              <a:t>①बर्फ </a:t>
            </a:r>
            <a:r xmlns:a="http://schemas.openxmlformats.org/drawingml/2006/main">
              <a:rPr lang="hi"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बारिश</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पत्थर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आग</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hi" altLang="en-US" sz="2800">
                <a:solidFill>
                  <a:srgbClr val="FF0000"/>
                </a:solidFill>
              </a:rPr>
              <a:t>④ </a:t>
            </a:r>
            <a:r xmlns:a="http://schemas.openxmlformats.org/drawingml/2006/main">
              <a:rPr lang="hi" altLang="ko-KR" sz="2800">
                <a:solidFill>
                  <a:srgbClr val="FF0000"/>
                </a:solidFill>
              </a:rPr>
              <a:t>आग</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i" altLang="ko-KR" sz="3600">
                <a:solidFill>
                  <a:schemeClr val="tx1">
                    <a:lumMod val="65000"/>
                    <a:lumOff val="35000"/>
                  </a:schemeClr>
                </a:solidFill>
              </a:rPr>
              <a:t>तब यहोवा की आग भड़क उठी, और यज्ञ, लकड़ी, पत्थर, और मिट्टी सब कुछ भस्म हो गया, और गड़हे का जल भी सूख गया।</a:t>
            </a:r>
            <a:r xmlns:a="http://schemas.openxmlformats.org/drawingml/2006/main">
              <a:rPr lang="h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i" altLang="ko-KR" sz="2800">
                <a:solidFill>
                  <a:schemeClr val="tx1">
                    <a:lumMod val="65000"/>
                    <a:lumOff val="35000"/>
                  </a:schemeClr>
                </a:solidFill>
              </a:rPr>
              <a:t>1 राजा</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नहीं। 37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400"/>
              <a:t>नामान कुष्ठ रोग से चंगा हो गया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इसलिये परमेश्वर के भक्त के कहने के अनुसार वह नीचे गया, और यरदन में सात बार डुबाया, और उसका शरीर जवान लड़के का सा हो गया, और शुद्ध हो गया।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2 राजा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400">
                <a:solidFill>
                  <a:schemeClr val="tx1">
                    <a:lumMod val="65000"/>
                    <a:lumOff val="35000"/>
                  </a:schemeClr>
                </a:solidFill>
              </a:rPr>
              <a:t>नामान अराम के राजा की सेना का सेनापति था, परन्तु उसे कुष्ठ रोग हो गया था। वह बहाल होने के लिए एलीशा के पास गया जो इस्राएल का भविष्यवक्ता था।</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hi" altLang="ko-KR" sz="2600">
                <a:solidFill>
                  <a:schemeClr val="tx1">
                    <a:lumMod val="65000"/>
                    <a:lumOff val="35000"/>
                  </a:schemeClr>
                </a:solidFill>
              </a:rPr>
              <a:t>दाऊद कई बार खतरनाक परिस्थितियों में था, क्योंकि राजा शाऊल ने उसे मारने की कोशिश की थी। हालाँकि, जोनाथन की मदद से वह उन खतरों से बच सका।</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एलीशा उससे नहीं मिला, परन्तु उसने कहा, “जाओ, अपने आप को यरदन नदी में सात बार धो 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नामान को एलीशा की बात पर क्रोध आया। परन्तु उसके सेवकों ने उससे कहा, “कृपया नदी में जाकर अपना शरीर डुबाओ।”</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एलीशा और उसके सेवकों के कहने के अनुसार नामान ने यरदन में सात बार डुबकी लगाई।</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500">
                <a:solidFill>
                  <a:schemeClr val="tx1">
                    <a:lumMod val="65000"/>
                    <a:lumOff val="35000"/>
                  </a:schemeClr>
                </a:solidFill>
              </a:rPr>
              <a:t>फिर, आश्चर्यजनक रूप से, उसका मांस ठीक हो गया और साफ़ हो गया।</a:t>
            </a:r>
          </a:p>
          <a:p>
            <a:r xmlns:a="http://schemas.openxmlformats.org/drawingml/2006/main">
              <a:rPr lang="hi" altLang="ko-KR" sz="2500">
                <a:solidFill>
                  <a:schemeClr val="tx1">
                    <a:lumMod val="65000"/>
                    <a:lumOff val="35000"/>
                  </a:schemeClr>
                </a:solidFill>
              </a:rPr>
              <a:t>नामान एलीशा के पास वापस गया और परमेश्वर की महिमा की।</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solidFill>
                  <a:schemeClr val="tx1">
                    <a:lumMod val="65000"/>
                    <a:lumOff val="35000"/>
                  </a:schemeClr>
                </a:solidFill>
              </a:rPr>
              <a:t>जब नामान ने एलीशा की बात सुनी जो परमेश्वर का भक्त था और उसने उसके वचन का पालन किया, तो उसे कोढ़ से शुद्ध होने का आशीर्वाद मिला।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हमें अपनी मर्जी से नहीं जीना चाहिए,</a:t>
            </a:r>
          </a:p>
          <a:p>
            <a:pPr xmlns:a="http://schemas.openxmlformats.org/drawingml/2006/main" algn="ctr"/>
            <a:r xmlns:a="http://schemas.openxmlformats.org/drawingml/2006/main">
              <a:rPr lang="hi" altLang="ko-KR" sz="3200">
                <a:solidFill>
                  <a:schemeClr val="tx1">
                    <a:lumMod val="65000"/>
                    <a:lumOff val="35000"/>
                  </a:schemeClr>
                </a:solidFill>
              </a:rPr>
              <a:t>लेकिन भगवान की इच्छा से.</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जब हम जीवित रहते हैं और परमेश्वर के वचन का पालन करते हैं,</a:t>
            </a:r>
          </a:p>
          <a:p>
            <a:pPr xmlns:a="http://schemas.openxmlformats.org/drawingml/2006/main" algn="ctr"/>
            <a:r xmlns:a="http://schemas.openxmlformats.org/drawingml/2006/main">
              <a:rPr lang="hi" altLang="ko-KR" sz="3200">
                <a:solidFill>
                  <a:schemeClr val="tx1">
                    <a:lumMod val="65000"/>
                    <a:lumOff val="35000"/>
                  </a:schemeClr>
                </a:solidFill>
              </a:rPr>
              <a:t>हम उस प्रचुर आशीष से धन्य हो सकते हैं जो परमेश्वर हमें प्रदान कर सकता है।</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solidFill>
                  <a:srgbClr val="FF0000"/>
                </a:solidFill>
              </a:rPr>
              <a:t>ईश्वर?</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ईश्वर ही वह है जो हर बीमारी को ठीक कर सकता है। वह सर्वशक्तिमान ईश्वर है जो हमें ठीक कर सकता 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नामान ने कितनी बार यरदन नदी में डुबकी लगाई?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① </a:t>
            </a:r>
            <a:r xmlns:a="http://schemas.openxmlformats.org/drawingml/2006/main">
              <a:rPr lang="hi" altLang="ko-KR" sz="2800">
                <a:solidFill>
                  <a:schemeClr val="tx1">
                    <a:lumMod val="65000"/>
                    <a:lumOff val="35000"/>
                  </a:schemeClr>
                </a:solidFill>
              </a:rPr>
              <a:t>तीन बार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एक बार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पांच बार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सात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टाइम्स</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rgbClr val="FF0000"/>
                </a:solidFill>
              </a:rPr>
              <a:t>④ </a:t>
            </a:r>
            <a:r xmlns:a="http://schemas.openxmlformats.org/drawingml/2006/main">
              <a:rPr lang="hi" altLang="ko-KR" sz="2800">
                <a:solidFill>
                  <a:srgbClr val="FF0000"/>
                </a:solidFill>
              </a:rPr>
              <a:t>सात बार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इसलिये परमेश्वर के भक्त के कहने के अनुसार वह नीचे गया, और यरदन में सात बार डुबाया, और उसका शरीर जवान लड़के का सा हो गया, और शुद्ध हो गया।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2 राजा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क्रमांक 38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400"/>
              <a:t>भगवान के मंदिर की मरम्मत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bg1">
                    <a:lumMod val="50000"/>
                  </a:schemeClr>
                </a:solidFill>
              </a:rPr>
              <a:t>इसलिये राजा योआश ने याजक यहोयादा और अन्य याजकों को बुलाकर उन से पूछा, “तुम मन्दिर की जो क्षति हुई है उसकी मरम्मत क्यों नहीं करते?</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2 राजा</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hi" altLang="ko-KR" sz="3200">
                <a:solidFill>
                  <a:schemeClr val="tx1">
                    <a:lumMod val="65000"/>
                    <a:lumOff val="35000"/>
                  </a:schemeClr>
                </a:solidFill>
              </a:rPr>
              <a:t>जोनाथन ने अपनी स्वार्थी इच्छा को नहीं, बल्कि अपने दोस्त डेविड को चुना।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जोनाथन की तरह,</a:t>
            </a:r>
          </a:p>
          <a:p>
            <a:pPr xmlns:a="http://schemas.openxmlformats.org/drawingml/2006/main" algn="ctr"/>
            <a:r xmlns:a="http://schemas.openxmlformats.org/drawingml/2006/main">
              <a:rPr lang="hi" altLang="ko-KR" sz="3200">
                <a:solidFill>
                  <a:schemeClr val="tx1">
                    <a:lumMod val="65000"/>
                    <a:lumOff val="35000"/>
                  </a:schemeClr>
                </a:solidFill>
              </a:rPr>
              <a:t>आइए अपने दोस्त के लिए एक अच्छे दोस्त बनें।</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err="1">
                <a:solidFill>
                  <a:schemeClr val="tx1">
                    <a:lumMod val="65000"/>
                    <a:lumOff val="35000"/>
                  </a:schemeClr>
                </a:solidFill>
              </a:rPr>
              <a:t>यहूदा के राजा योआश के मन में परमेश्वर के मन्दिर की मरम्मत करने का विचार आया, जो क्षतिग्रस्त हो गया था।</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हालाँकि, मंदिर की मरम्मत के लिए बजट पर्याप्त नहीं था। योआश ने परमेश्वर के मन्दिर की मरम्मत के लिये भेंट प्राप्त करने का निश्चय किया।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जो लोग परमेश्वर से सच्चे प्रेम करते थे उन्होंने मंदिर की मरम्मत के लिए धन की पेशकश की।</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मंदिर की मरम्मत के लिए इकट्ठा किया गया पैसा कारीगरों को दे दिया गया और उन्होंने पूरी ईमानदारी से मंदिर की मरम्मत की।</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"बहुत खूब! यह कितना सुंदर मंदिर है!” यह सोचकर योआश प्रसन्न हुआ कि परमेश्वर प्रसन्न होगा।</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600" err="1">
                <a:solidFill>
                  <a:schemeClr val="tx1">
                    <a:lumMod val="65000"/>
                    <a:lumOff val="35000"/>
                  </a:schemeClr>
                </a:solidFill>
              </a:rPr>
              <a:t>योआश परमेश्वर के मन्दिर को एक अनमोल स्थान समझता था, जहाँ लोग परमेश्वर की आराधना करते थे।</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i" altLang="ko-KR" sz="3600">
                <a:solidFill>
                  <a:schemeClr val="tx1">
                    <a:lumMod val="65000"/>
                    <a:lumOff val="35000"/>
                  </a:schemeClr>
                </a:solidFill>
              </a:rPr>
              <a:t>चर्च वह स्थान है जहां भगवान मौजूद होते हैं जब हम उनकी पूजा करते हैं।</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i" altLang="ko-KR" sz="3600">
                <a:solidFill>
                  <a:schemeClr val="tx1">
                    <a:lumMod val="65000"/>
                    <a:lumOff val="35000"/>
                  </a:schemeClr>
                </a:solidFill>
              </a:rPr>
              <a:t>इसलिए, हमें चर्च से प्रेम करना होगा और इसे बहुत मूल्यवान समझना होगा।</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solidFill>
                  <a:srgbClr val="FF0000"/>
                </a:solidFill>
              </a:rPr>
              <a:t>ईश्वर?</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ईश्वर हममें से प्रत्येक को अपने पवित्र मंदिर के रूप में स्थापित करता है।</a:t>
            </a:r>
          </a:p>
          <a:p>
            <a:endParaRPr lang="en-US" altLang="ko-KR" sz="3600">
              <a:solidFill>
                <a:schemeClr val="tx1">
                  <a:lumMod val="65000"/>
                  <a:lumOff val="35000"/>
                </a:schemeClr>
              </a:solidFill>
            </a:endParaRPr>
          </a:p>
          <a:p>
            <a:r xmlns:a="http://schemas.openxmlformats.org/drawingml/2006/main">
              <a:rPr lang="hi" altLang="ko-KR" sz="3600">
                <a:solidFill>
                  <a:schemeClr val="tx1">
                    <a:lumMod val="65000"/>
                    <a:lumOff val="35000"/>
                  </a:schemeClr>
                </a:solidFill>
              </a:rPr>
              <a:t>भगवान उनसे मिलते हैं जो उनकी पूजा करते 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योआश ने क्या ठीक करने का निर्णय लिया?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① </a:t>
            </a:r>
            <a:r xmlns:a="http://schemas.openxmlformats.org/drawingml/2006/main">
              <a:rPr lang="hi" altLang="ko-KR" sz="2800">
                <a:solidFill>
                  <a:schemeClr val="tx1">
                    <a:lumMod val="65000"/>
                    <a:lumOff val="35000"/>
                  </a:schemeClr>
                </a:solidFill>
              </a:rPr>
              <a:t>महल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उसका</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कमरा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स्कूल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पवित्र मंदिर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rgbClr val="FF0000"/>
                </a:solidFill>
              </a:rPr>
              <a:t>④ </a:t>
            </a:r>
            <a:r xmlns:a="http://schemas.openxmlformats.org/drawingml/2006/main">
              <a:rPr lang="hi" altLang="ko-KR" sz="2800">
                <a:solidFill>
                  <a:srgbClr val="FF0000"/>
                </a:solidFill>
              </a:rPr>
              <a:t>पवित्र मंदिर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bg1">
                    <a:lumMod val="50000"/>
                  </a:schemeClr>
                </a:solidFill>
              </a:rPr>
              <a:t>इसलिये राजा योआश ने याजक यहोयादा और अन्य याजकों को बुलाकर उन से पूछा, “तुम मन्दिर की जो क्षति हुई है उसकी मरम्मत क्यों नहीं करते?</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2 राजा</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क्रमांक 39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600"/>
              <a:t>नहेमायाह, जिसने यरूशलेम की दीवार का पुनर्निर्माण किया</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hi" altLang="ko-KR" sz="3200"/>
              <a:t>ईश्वर?</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hi" altLang="ko-KR" sz="3600">
                <a:solidFill>
                  <a:schemeClr val="tx1">
                    <a:lumMod val="65000"/>
                    <a:lumOff val="35000"/>
                  </a:schemeClr>
                </a:solidFill>
              </a:rPr>
              <a:t>वह ही है जो हमें अच्छे दोस्त देता है।</a:t>
            </a:r>
          </a:p>
          <a:p>
            <a:endParaRPr lang="en-US" altLang="ko-KR" sz="3600">
              <a:solidFill>
                <a:schemeClr val="tx1">
                  <a:lumMod val="65000"/>
                  <a:lumOff val="35000"/>
                </a:schemeClr>
              </a:solidFill>
            </a:endParaRPr>
          </a:p>
          <a:p>
            <a:r xmlns:a="http://schemas.openxmlformats.org/drawingml/2006/main">
              <a:rPr lang="hi" altLang="ko-KR" sz="3600">
                <a:solidFill>
                  <a:schemeClr val="tx1">
                    <a:lumMod val="65000"/>
                    <a:lumOff val="35000"/>
                  </a:schemeClr>
                </a:solidFill>
              </a:rPr>
              <a:t>हमें अच्छे दोस्त देने के लिए भगवान को धन्यवाद दें!</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bg1">
                    <a:lumMod val="50000"/>
                  </a:schemeClr>
                </a:solidFill>
              </a:rPr>
              <a:t>मैंने राजा को उत्तर दिया, “यदि राजा को स्वीकार हो, और यदि तेरे दास पर उसकी कृपादृष्टि हो, तो वह मुझे यहूदा के उस नगर में भेज दे जहां मेरे पुरखाओं को मिट्टी दी गई है, कि मैं उसे फिर बनाऊं।”</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नहेमायाह</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फ़ारसी राजा ने राजा के पिलानेहार नहेमायाह को खंडहर हो चुके शहर और गढ़ का पुनर्निर्माण करने की अनुमति दी।</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नहेमायाह</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बहुत से इस्राएलियों के साथ यरूशलेम वापस आया और उनके साथ यरूशलेम की शहरपनाह का पुनर्निर्माण किया।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600">
                <a:solidFill>
                  <a:schemeClr val="tx1">
                    <a:lumMod val="65000"/>
                    <a:lumOff val="35000"/>
                  </a:schemeClr>
                </a:solidFill>
              </a:rPr>
              <a:t>हालाँकि, वे अन्य जनजातियों से परेशान थे जो इस्राएलियों के पुनरुत्थान को नापसंद करते थे। इसके अलावा, बहुत से इस्राएली लोगों ने फूट-फूटकर शिकायतें कीं।</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नहेमायाह ने परमेश्वर से सहायता मांगी। ईश्वर ने उन्हें कार्य करने की शक्ति और साहस दिया।</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आख़िरकार, नहेमायाह ने इस्राएली लोगों के साथ यरूशलेम की दीवार का पुनर्निर्माण पूरा किया। शहरपनाह का काम पूरा करने के बाद उसने और उसके लोगों ने आनन्दपूर्वक परमेश्वर की आराधना की।</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600">
                <a:solidFill>
                  <a:schemeClr val="tx1">
                    <a:lumMod val="65000"/>
                    <a:lumOff val="35000"/>
                  </a:schemeClr>
                </a:solidFill>
              </a:rPr>
              <a:t>कई व्यवधानों के बावजूद नहेमायाह ने परमेश्वर की सहायता से दीवार का पुनर्निर्माण पूरा किया।</a:t>
            </a:r>
          </a:p>
          <a:p>
            <a:pPr xmlns:a="http://schemas.openxmlformats.org/drawingml/2006/main" algn="ctr"/>
            <a:r xmlns:a="http://schemas.openxmlformats.org/drawingml/2006/main">
              <a:rPr lang="hi" altLang="ko-KR" sz="3600">
                <a:solidFill>
                  <a:schemeClr val="tx1">
                    <a:lumMod val="65000"/>
                    <a:lumOff val="35000"/>
                  </a:schemeClr>
                </a:solidFill>
              </a:rPr>
              <a:t>जब हम परमेश्वर का कार्य करते हैं तो हमें कठिन परिस्थितियों का सामना करना पड़ सकता है।</a:t>
            </a:r>
          </a:p>
          <a:p>
            <a:pPr xmlns:a="http://schemas.openxmlformats.org/drawingml/2006/main" algn="ctr"/>
            <a:r xmlns:a="http://schemas.openxmlformats.org/drawingml/2006/main">
              <a:rPr lang="hi" altLang="ko-KR" sz="3600">
                <a:solidFill>
                  <a:schemeClr val="tx1">
                    <a:lumMod val="65000"/>
                    <a:lumOff val="35000"/>
                  </a:schemeClr>
                </a:solidFill>
              </a:rPr>
              <a:t>हालाँकि, अगर भगवान हमारे साथ हैं और हम उनके साथ हैं, तो हम उन सभी कठिनाइयों पर काबू पा सकते हैं।</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t>ईश्वर?</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जब हम कठिन परिस्थिति में प्रार्थना करते हैं और मदद मांगते हैं तो ईश्वर ही हमारी मदद करता है और हमें शक्ति और साहस देता 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नहेमायाह अपने गृहनगर क्यों लौटा?</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① </a:t>
            </a:r>
            <a:r xmlns:a="http://schemas.openxmlformats.org/drawingml/2006/main">
              <a:rPr lang="hi" altLang="ko-KR" sz="2800">
                <a:solidFill>
                  <a:schemeClr val="tx1">
                    <a:lumMod val="65000"/>
                    <a:lumOff val="35000"/>
                  </a:schemeClr>
                </a:solidFill>
              </a:rPr>
              <a:t>यात्रा करने के लिए..</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②स्कूल </a:t>
            </a:r>
            <a:r xmlns:a="http://schemas.openxmlformats.org/drawingml/2006/main">
              <a:rPr lang="hi" altLang="ko-KR" sz="2800">
                <a:solidFill>
                  <a:schemeClr val="tx1">
                    <a:lumMod val="65000"/>
                    <a:lumOff val="35000"/>
                  </a:schemeClr>
                </a:solidFill>
              </a:rPr>
              <a:t>जाना है..</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पूजा करना..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यरूशलेम की दीवार का पुनर्निर्माण करने के लिए..</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en-US" sz="2800">
                <a:solidFill>
                  <a:srgbClr val="FF0000"/>
                </a:solidFill>
              </a:rPr>
              <a:t>④ </a:t>
            </a:r>
            <a:r xmlns:a="http://schemas.openxmlformats.org/drawingml/2006/main">
              <a:rPr lang="hi" altLang="ko-KR" sz="2800">
                <a:solidFill>
                  <a:srgbClr val="FF0000"/>
                </a:solidFill>
              </a:rPr>
              <a:t>यरूशलेम की दीवार का पुनर्निर्माण करने के लिए..</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bg1">
                    <a:lumMod val="50000"/>
                  </a:schemeClr>
                </a:solidFill>
              </a:rPr>
              <a:t>मैंने राजा को उत्तर दिया, “यदि राजा को स्वीकार हो, और यदि तेरे दास पर उसकी कृपादृष्टि हो, तो वह मुझे यहूदा के उस नगर में भेज दे जहां मेरे पुरखाओं को मिट्टी दी गई है, कि मैं उसे फिर बनाऊं।”</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नहेमायाह</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