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kk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kk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Жоқ.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/>
              <a:t>Джонатан,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4000"/>
              <a:t>Дэвидтің жақсы досы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Дәуітке не бермеді?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қылыш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қалқан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көрсеткі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киім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қалқан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40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400"/>
              <a:t>Эстер патшайымның батылдығы.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Сонда патша: "Бұл не, Естер патшайым? Не сұрайсыз? Патшалықтың жартысы болса да, сізге беріледі", - деп сұрады.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Естер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Бұл Парсы патшайымы Естердің дана еврей әйелі болған уақыт. Алайда Хаман патша заңын пайдаланып яһудилерді жоюды жоспарлады.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Ол: «Патшаның шақыруынсыз патшаға жақындасам, мені өлтіруі мүмкін» деп ойлады. Бірақ ол заңға қайшы болса да, патшаға барып, халқын құтқаруды өтінуді ұйғарды.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сарайда тұрған Естердің патшайымын көргенде, оған қатты риза болып: «Не сұрайсың? Мен оны саған беремін» деді.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Хаманның яһудилерді қырып-жою туралы жоспарын патша әшкереледі. Нәтижесінде патша оны жек көріп, өлтірілді.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«Ием, бізді қорғағаның үшін рахмет!» Патшайым Естердің батылдығының арқасында яһудилер қорғанды.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Естер өлім жазасына кесілсе де, Құдайдан өз халқын батылдықпен құтқаруын сұрады.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өзінің керемет даналығы мен күшімен Естердің дұғасы арқылы яһудилерді дағдарыстан құтқарды.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Күнделікті өмірімізде Құдайдың керемет көмегі мен құтқаруына сенейік және күтейік.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Өз халқын соңына дейін сақтайтын және көмектесетін Құдай.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мені ақырзаманға дейін сақтап, көмектесуде.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Естерге шақырусыз патшаға жақындағанда не болды?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 өлім жазасына кесілуі керек 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Оны қуып жіберді.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 патшаны кездестіре алмады.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 патшаға не сұрағысы келетінін айта алады.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Ол патшаға не сұрағысы келетінін айта алады.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Дәуіт Саулмен сөйлесіп болған соң, Жонатан Дәуітпен рухы бір болып, оны өзі сияқты жақсы көрді.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Патшалықтар 18: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Сонда патша: "Бұл не, Естер патшайым? Не сұрайсыз? Патшалықтың жартысы болса да, сізге беріледі", - деп сұрады.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Естер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41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400"/>
              <a:t>Құдай жарылқаған Әйүп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Уз жерінде Әйүп деген бір адам өмір сүрді. Бұл адам мінсіз және әділ болды; Құдайдан қорқып, жамандықтан аулақ болды.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Жұмыс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Шығыстағы Ұз жерінде тұратын Әйүп ең байы еді. Ол Құдайдан қорқады, мінсіз және әділ болды.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«Сен Әйүпке батасын бергенің үшін ол сенен қорықты! Әйүп Құдайдан бекер қорқа ма?» Шайтан Әйүпті сынамақшы болды.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Шайтан бір түнде барлығын, балаларын және дүние-мүлкін тартып алды. Ол әлемдегі ең бейшара адамға айналды.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Әйелі оны «Алланың қарғысы мен өл!» деп шығарып салды. Әйүптің достары келіп, оны айыптады, бірақ Әйүп бұрынғыдай Құдайға сенім артты.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Бұл азап пен қасірет заманы еді. Алайда Әйүп сынақтан өтті және Құдай оған бұрынғыдан да үлкен бата берді. Ол Құдайдан қорқатын адамға айналды.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Әйүп әділ адам болса да, Шайтан оған қиындық туғызды.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Қиындыққа қарамастан Әйүп Құдайға сенді және Құдайға шыдамды болды.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Сол қиындықтар басымызға да келуі мүмкін.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Ол кезде Аллаға сеніп, Аллаға сабыр ету керек.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жалғыз</a:t>
            </a: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Өзінің еркіне сай кім бізді бай немесе кедей ете алады.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32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400"/>
              <a:t>Даналықты сыйға алған Сүлеймен.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Әйүп туралы қайсысы дұрыс емес?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 бай болды.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 шығыс елде тұрды.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 патша болған.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 Құдайдан қорқады.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Ол патша болған.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Уз жерінде Әйүп деген бір адам өмір сүрді. Бұл адам мінсіз және әділ болды; Құдайдан қорқып, жамандықтан аулақ болды.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Жұмыс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ЖОҚ. 42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400"/>
              <a:t>Даниел патшаның асын жеуден бас тартты.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Даниял патшаның тағамы мен шарапымен өзін арамдамауға бел буып, бас шенеуніктен өзін осылай арамдамауға рұқсат сұрады.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Даниял мен оның үш досы тұтқын ретінде Бабылға әкелінді. Патша өзінің шенеуніктеріне патшаның тамағы мен шараптарын беріп, оларға үйретуді бұйырды.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«Алланың заңы тыйым салған тамақты жегіміз келмейді!» Даниял мен оның үш досы бас шенеуніктен өздерін осылай ластамауға рұқсат сұрады.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мен оның үш досы Пұтқа ұсынылған тағамды жеудің орнына көкөніс пен суды жеді. Құдай оларды бағалап, оларға көбірек даналық берді.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«Олар қандай дана!» Патша олардың патшалық тағамды жеген кез келген жас жігіттерге қарағанда сау және ақылдырақ көрінетініне таңғалды.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Содан бері Даниял мен оның үш досы Бабылдың маңызды істерін басқарып, өздерін Құдайдың алдында киелі ұстады.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мен оның үш досы тіпті тұтқынға түскен жағдайда да Құдай заңын сақтауға шешім қабылдады.</a:t>
            </a:r>
          </a:p>
          <a:p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Содан кейін олар патша асын жеген кез келген басқа адамдарға қарағанда сау және дана болды.</a:t>
            </a:r>
          </a:p>
          <a:p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Біз кез келген жағдайда Құдайға мойынсұнуымыз керек.</a:t>
            </a:r>
          </a:p>
          <a:p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 сүюден маңызды ештеңе жоқ.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Сүлеймен патша жер бетіндегі барлық патшаларға қарағанда байлық пен даналыққа ие болды.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Шежірелер 9: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ДДСҰ</a:t>
            </a:r>
            <a:r xmlns:a="http://schemas.openxmlformats.org/drawingml/2006/main">
              <a:rPr lang="kk" altLang="en-US" sz="3200"/>
              <a:t> </a:t>
            </a:r>
            <a:r xmlns:a="http://schemas.openxmlformats.org/drawingml/2006/main">
              <a:rPr lang="kk" altLang="ko-KR" sz="3200"/>
              <a:t>болып табылады</a:t>
            </a:r>
            <a:r xmlns:a="http://schemas.openxmlformats.org/drawingml/2006/main">
              <a:rPr lang="kk" altLang="en-US" sz="3200"/>
              <a:t> </a:t>
            </a:r>
            <a:r xmlns:a="http://schemas.openxmlformats.org/drawingml/2006/main">
              <a:rPr lang="kk" altLang="ko-KR" sz="3200"/>
              <a:t>Құдай?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бір уақытта барлық жерде бола алатын (барлық жерде). Және ол құдіретті.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Даниял мен оның үш досы патша тағамының орнына қандай тағам жеді?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 және көкөністер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печенье және кокс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кеспе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күріш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су және көкөністер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Даниял патшаның тағамы мен шарапымен өзін арамдамауға бел буып, бас шенеуніктен өзін осылай арамдамауға рұқсат сұрады.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43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400"/>
              <a:t>Арыстанның ордасы Даниэль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Патша қатты қуанып, Даниярды ордан шығаруды бұйырды. Даниял шұңқырдан көтерілгенде, оның жарасы табылмады, өйткені ол Құдайына сенді.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Бабылда тұтқынға алынып, премьер-министр болған Даниелді жек көретін адамдар болды. Олар Даниелді өлтіргісі келді.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''Патшадан басқа нәрсеге бас иген адам арыстанның ұясына лақтырылады!' Даниял білсе де үш уақыт намазын тоқтатпады.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Сөйтіп, ақыры Даниэль қорқынышты арыстанның ұясына лақтырылды.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Патша келесі күні таңертең арыстанның ініне келіп: «Даниел! Амансың ба?» Шынында да, патша Даниелдің Даниелді қатты жақсы көргендіктен өліп қалмауын қалады.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«Құдай мені қорғаса, мен жақсымын!» Данияр зардап шекпеді. Патша Даниялдың Құдайын да мадақтады.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Сүлеймен Дәуіт патшаның орнына Исраилдің үшінші патшасы болды.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Пұттарға тағзым етпеген Даниял,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ақыры арыстанның ұясына лақтырылды, бірақ ол аман қалды.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Даниялдың сенімі үшін Бабыл патшасы да Құдайды мадақтады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Біз тек Құдайға ғана құлшылық етуіміз керек және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пұттарға қызмет етпейтін сеніміміз керек!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Мұндай сенім басқа адамдарды Құдайға сендіреді.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 ма?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 жалғыз..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сенімді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Оған шын сенетін және Оған қызмет ететіндерді кім құтқара алады.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Неліктен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болды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Даниэль арыстанның ұясына лақтырылды ма?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Өйткені ол патшаға өтірік айтты.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Өйткені ол патшаның пұтына тағзым етпеді.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Өйткені ол патшаны өлтірмек болды.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Өйткені ол Құдайға жақсы ғибадат етпеді.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Өйткені ол патшаның пұтына тағзым етпеді.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Патша қатты қуанып, Даниярды ордан шығаруды бұйырды. Даниял шұңқырдан көтерілгенде, оның жарасы табылмады, өйткені ол Құдайына сенді.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44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400"/>
              <a:t>Ұлы балықтың ішінде болған Жүніс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Жаратқан Ие Жүністі жұту үшін үлкен балық берді, Жүніс үш күн, үш түн балықтың ішінде болды.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Жүніс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Бір күні Құдай Жүніске көрініп:</a:t>
            </a:r>
          </a:p>
          <a:p>
            <a:r xmlns:a="http://schemas.openxmlformats.org/drawingml/2006/main">
              <a:rPr lang="k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«Ұлы Ниневи қаласына барып, оған қарсы уағыздаңдар! Мен оларды зұлымдықтарынан құтқарамын».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Жүніс Құдайға мойынсұнғысы келмеді. Ол Құдайдан қашу үшін шетелге кетіп, Таршишке жүзіп кетті.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Құдай қатты жел жіберді және олардың бәрі өледі. Теңізшілер Жүністі теңізге лақтырып жіберді. Бір үлкен балық келіп, оны жұтып қойды.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Жүніс балықтың ішінде 3 күн күнәларына өкінді.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«Маған халқымды жақсы басқару үшін даналық бер». Сүлейменнің мұны сұрағанына Құдай риза болды. Сөйтіп, Құдай оған Сүлеймен сұрағанын берді.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Балық оны құрғақ жерге құсты. Ол Ниневиге барып, оларға Құдайдың хабарын айқайлады.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Құдайдың ескертуін естіген ниневиліктер өкініп, Құдайдың рақымын іздеді. Құдай Ниневи халқын кешірді.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Жүніс Құдай Сөзіне мойынсұнбады.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Құдай Жүністі мойынсұнбау үшін қолданып, ақырында ниневиліктерді құтқарды.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Құдайдың қалауы мен ойлағаннан басқа кездер болады.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Құдайдың қалауы әрқашан дұрыс.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Біз әрқашан Құдайдың еркіне мойынсұнуымыз керек.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 кім?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Күнәларына шын жүректен өкініп, кешірім сұрағандарды құтқарушы – Алла.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Жүніс 3 күн кімнің ішінде болды?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Арыстан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Піл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Балық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Балық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Жаратқан Ие Жүністі жұту үшін үлкен балық берді, Жүніс үш күн, үш түн балықтың ішінде болды.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Жүніс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 күні Сүлейменге кішкентай сәбиімен екі әйел келеді. Олар патшаның алдында нәресте оның сәбиі деп соғысты.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Патша: «Екі әйел бала өз баласымын деп талап қойғандықтан, баланы екіге бөліп, жартысын біреуіне, жартысын екіншісіне бер!» - деді.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 әйел баласына жанашырлық танытты. Сондықтан ол: «Оған тірі баланы бер. Оны өлтірме!» Мұны естіген Сүлеймен бұл әйелді өзінің шын анасы деп шешті. Патша: «Баланы оған бер. Ол нағыз ана!»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Сүлеймен байлық пен билік емес, дана жүрек сұрады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өз елін басқару.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Біз Құдайға тек өзіміз үшін ғана емес, басқаларға да қызмет етуіміз үшін дұға етуіміз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Дәуіт Саулмен сөйлесіп болған соң, Жонатан Дәуітпен рухы бір болып, оны өзі сияқты жақсы көрді.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Патшалықтар 18: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бізге дүниеден ала алмайтын даналықты бере алады.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Сүлеймен Құдайдан не сұрады?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тағам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байлық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денсаулық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даналық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даналық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Сүлеймен патша жер бетіндегі барлық патшаларға қарағанда байлық пен даналыққа ие болды.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Шежірелер 9: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33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400"/>
              <a:t>Құдайдың есіміне арналған ғибадатхана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Сүлеймен Жаратқан Иенің атына арналған ғибадатхана мен өзіне патша сарайын салуды бұйырды.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Шежірелер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Әкесі Дәуіт бұйырғандай Сүлеймен Құдайға арнап ғибадатхана салғысы келді.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Сондықтан ол шебер ағаш ұсталарына ғибадатханаға ең жақсы ағаштарды әкелуді бұйырды.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 ғибадатханаға тастар дайындады. Ол білікті шеберлерден үлкен, керемет және күшті тастарды әкелуді сұрады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Кейбір шеберлер Құдайдың ғибадатханасын түрлі-түсті киіммен және алтын жіппен безендірді.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Құдайдың ғибадатханасы салынып біткен кезде, Сүлеймен және бүкіл Исраил халқы Құдайға зор қуанышпен ғибадат етті.</a:t>
            </a:r>
            <a:r xmlns:a="http://schemas.openxmlformats.org/drawingml/2006/main">
              <a:rPr lang="k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«Уа, Раббым! Кел, бізге осында билік ет!»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Дәуіт сарайда қалды. Ол Саул патшаның ұлы Жонатанды кездестірді.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Сүлеймен мен оның халқы Құдайға деген сүйіспеншіліктерін Жаратқан Ие үшін әдемі ғибадатхана тұрғызу арқылы көрсетті.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Шіркеу - бұл Құдаймен кездесіп, Құдайға деген сүйіспеншілігімізді көрсете алатын жер.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Біз шіркеуімізді жақсы көруіміз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құлшылық етушілерді іздеп, оларға батасын береді.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Сүлеймен мен Исраил Құдайға деген сүйіспеншіліктерін білдіру үшін не істеді?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Идол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қала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киелі орын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киелі орын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Сүлеймен Жаратқан Иенің атына арналған ғибадатхана мен өзіне патша сарайын салуды бұйырды.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Шежірелер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34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400"/>
              <a:t>Нан мен ет әкелген қарғалар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/>
              <a:t>Сен өзеннен сусын ішесің, мен қарғаларға сені сонда тамақтандыруды бұйырдым.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алдында өте зұлым Ахаб деген патша бар еді. Ілияс пайғамбар Ахабқа Құдай сөзін жеткізді.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«Жерде жаңбыр болмайды!» Осы кезде Ахаб оны өлтірмек болды. Құдай оны Ахаб патшадан жасырды.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Ілияс Құдай айтқан елге қашып кетті.</a:t>
            </a:r>
          </a:p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ол жерден жеуге тамақ таба алмады.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қарғаларға Ілиясты сонда тамақтандыруды бұйырды. Қарғалар оған таңертең және кешке нан мен ет әкелді, ол бұлақтан сусын ішеді.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 Дәуітті қатты жақсы көрді. Жонатан Дәуітпен біртұтас болды.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Ілияс өз өміріне қауіп төндіре отырып, Құдайдың сөзіне мойынсұнды және ол Құдайдың қорғауында таңғажайып тәжірибеге ие болды.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Зұлым патша Ахаб Құдайдың сөзіне мойынсұнуды ұнатпады. Сөйтіп, Құдайдың сөзін айтқан Ілияс пайғамбарды өлтірмек болды.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Құдай Ілиясты керемет түрде қорғап, қамқорлық жасады!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Біз Ілияс сияқты кез келген жағдайда Құдай сөзін мойынсұнып, жариялауымыз керек.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бізді міндетті түрде қорғайды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 кім?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оның сөздеріне мойынсұнып, оны орындайтындарға керемет түрде қамқорлық жасаушы.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Ілиясқа кім тамақ әкелді?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қыран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айдаһар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қарға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қарға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/>
              <a:t>Сен өзеннен сусын ішесің, мен қарғаларға сені сонда тамақтандыруды бұйырдым.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35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400"/>
              <a:t>Ұн және май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4400"/>
              <a:t>пайдаланылмады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Бірден Сидонның Сарефатына барып, сонда қалып қойыңыз. Мен сол жердегі бір жесір әйелге сені тамақпен қамтамасыз етуді бұйырдым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Жаратқан Ие айтқандай, Исраилде жаңбыр жаумады. Сондықтан адамдар жейтін тамақ болмады.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Жаратқан Ие Ілиясты Сарефатта тұратын жесір әйелге жіберді.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Ілияс одан өзіне қалған бір уыс ұн мен азғантай майға нан жасап беруін өтінді.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Дәуітке өз семсері мен жебесін берді. Бұл оның Дәуітке шынымен сенетінін білдірді.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Оның ұны мен майы жетіспесе де, Ілиястың айтуы бойынша, ол нан жасап, оны алдымен Ілиясқа беріп, өздеріне жасады.</a:t>
            </a:r>
            <a:r xmlns:a="http://schemas.openxmlformats.org/drawingml/2006/main">
              <a:rPr lang="k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Сонда бір ғажабы ұн құйылған құмыра мен құмыра май болды</a:t>
            </a:r>
            <a:r xmlns:a="http://schemas.openxmlformats.org/drawingml/2006/main">
              <a:rPr lang="k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пайдаланылмаған.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Бір күні ұлы қайтыс болды. Бірақ Жаратқан Ие баланың өмірін өзіне қайтарып, тірі қалдырды. Ол Құдайды мадақтады.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Жесір аздап ұн мен май ұсынды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Құдайға.</a:t>
            </a:r>
            <a:r xmlns:a="http://schemas.openxmlformats.org/drawingml/2006/main">
              <a:rPr lang="k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Содан кейін ол көп батасын алды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қиялдан тыс.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Кейде Құдайға маңызды нәрсені беруге тура келетін сәт болады.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Сонда Құдай осы құрбандық пен құрбандық арқылы бізге көп батасын береді.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 кім?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Тағала бізді тамақпен, киіммен, үймен қамтамасыз етуші.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Ілиясқа кімге бар деді?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патша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діни қызметкер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жесір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жалпы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жесір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Бірден Сидонның Сарефатына барып, сонда қалып қойыңыз. Мен сол жердегі бір жесір әйелге сені тамақпен қамтамасыз етуді бұйырдым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36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400"/>
              <a:t>От аспаннан құлады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Сонда Жаратқан Иенің оты құлап, құрбандықты, ағашты, тастар мен топырақты өртеп жіберді, сондай-ақ траншеядағы суды жалмады.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Ілиясты Исраилдің зұлым патшасы Ахабқа жіберді. «Сен нағыз Құдайдың кім екенін білесің!»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Ілияс пұтқа табынушылардың 850 жалған пайғамбарына қарсы күресті. «Отпен жауап беретін құдай – нағыз Құдай!»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өзінің қымбат киімдерін Дәуітке берді. Бұл Джонатанның Дәуітке деген терең достығын көрсетті.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пайғамбар өз құдайларының атын шақырып, моншаны айналып биледі, бірақ өртке жауап болмады.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Кезек Ілиясқа келді. Ілияс көкке дұға етті. Содан кейін Құдайдың оты түсіп, құрбандық үстеліндегі құрбандықты өртеп жіберді.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“Ехоба — нағыз Құдай!” Исраил халқы күнәларына өкініп, Құдайды мадақтады.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Жалған құдайлар ештеңе істей алмады.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Үшін</a:t>
            </a:r>
            <a:r xmlns:a="http://schemas.openxmlformats.org/drawingml/2006/main">
              <a:rPr lang="k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олар</a:t>
            </a:r>
            <a:r xmlns:a="http://schemas.openxmlformats.org/drawingml/2006/main">
              <a:rPr lang="k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болды</a:t>
            </a:r>
            <a:r xmlns:a="http://schemas.openxmlformats.org/drawingml/2006/main">
              <a:rPr lang="k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жоқ</a:t>
            </a:r>
            <a:r xmlns:a="http://schemas.openxmlformats.org/drawingml/2006/main">
              <a:rPr lang="k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қуат.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Тағала Құдіретті.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Біз Оған арқа сүйеген және сенген кезде Оның таңғажайып кереметтерін сезіне аламыз.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 кім?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Ол жалған пұттардан ерекшеленетін шынайы және тірі және жұмыс істейтін Құдай.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Ілияс дұға еткенде көктен не түсті?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жаңбыр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өрт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өрт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Сонда Жаратқан Иенің оты құлап, құрбандықты, ағашты, тастар мен топырақты өртеп жіберді, сондай-ақ траншеядағы суды жалмады.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ЖОҚ. 37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400"/>
              <a:t>Нағыман алапестен айыққан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Құдайдың адамы айтқандай, ол төмен түсіп, жеті рет Иордан өзеніне шомылды. Оның денесі қалпына келіп, жас баланың денесіндей таза болды.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Патшалықтар 2-жазба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Нағыман Арам патшасының қолбасшысы болған, бірақ ол алапеске шалдыққан. Ол қалпына келтіру үшін Исраилдің пайғамбары Елішеге барды.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Саул патша оны өлтірмек болғандықтан, Дәуіт бірнеше рет өлімге әкелетін қауіпті жағдайда болды. Алайда ол Джонатанның көмегімен сол қауіптерден құтыла алды.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Еліше оны кездестірмей: “Барып, Иордан өзенінде жеті рет жуын”,— деді.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Нағыман Елішенің сөзіне ашуланды. Бірақ оның қызметшілері оған: “Өзенге барып, денеңді суға батыр”,— деді.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Еліше мен оның қызметшілері айтқандай, Нағыман Иордан өзеніне жеті рет шомылды.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Содан кейін, таңғаларлығы, оның еті қалпына келтіріліп, таза болды.</a:t>
            </a:r>
          </a:p>
          <a:p>
            <a:r xmlns:a="http://schemas.openxmlformats.org/drawingml/2006/main">
              <a:rPr lang="k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Нағыман Елішеге қайтып барып, Құдайды мадақтады.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Нағыман Құдайдың адамы Елішенің сөзін тыңдап, оның сөзіне мойынсұнғанын естігенде, ол алапестен тазару үшін батаға ие болды.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Біз өз қалауымызбен өмір сүруіміз керек емес,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Алланың қалауымен.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сөзін орындап, өмір сүрсек,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Біз Құдайдың бізге бере алатын мол баталарына ие бола аламыз.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rgbClr val="FF0000"/>
                </a:solidFill>
              </a:rPr>
              <a:t>Құдай?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Әр ауруға шипа беретін Алла. Ол бізді емдей алатын Құдіретті Құдай.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Нағыман Иордан өзеніне неше рет шомылды?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үш рет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 рет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бес рет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жеті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жеті рет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Құдайдың адамы айтқандай, ол төмен түсіп, жеті рет Иордан өзеніне шомылды. Оның денесі қалпына келіп, жас баланың денесіндей таза болды.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Патшалықтар 2-жазба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38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400"/>
              <a:t>Құдайдың ғибадатханасын жөндеу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Сондықтан Жоғас патша діни қызметкер Жойада мен басқа діни қызметкерлерді шақырып алып, олардан: “Неге ғибадатхананың бүлінген жерін жөндеп жатқан жоқсыңдар? Енді қазынашыларыңнан ақша алмай, ғибадатхананы жөндеуге беріңдер”,— деп сұрады.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патша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өзімшіл қалауды емес, оның досы Дәуітті таңдады.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 сияқты,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досымызға жақсы дос болайық.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Яһуда патшасы Жоғас бұзылған Құдайдың ғибадатханасын жөндеуді ойлады.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Алайда бюджет ғибадатхананы жөндеуге жеткіліксіз болды. Жоғас Құдайдың ғибадатханасын жөндеу үшін тарту алуды шешті.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 жақсы көретін адамдар ғибадатхананы жөндеуге ақша ұсынды.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Ғибадатхананы жөндеуге жиналған ақша жұмысшыларға берілді және олар ғибадатхананы адалдықпен жөндеді.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«Апыр-ай! Бұл қандай әдемі ғибадатхана!» Жоаш Құдайға ұнамды болады деп қуанды.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Жоаш Құдайдың ғибадатханасын адамдар Құдайға ғибадат ететін қымбат орын деп санады.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Шіркеу - Құдайға ғибадат еткенде қатысатын орын.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Демек, біз шіркеуді жақсы көруіміз керек және оны өте қымбат санауымыз керек.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rgbClr val="FF0000"/>
                </a:solidFill>
              </a:rPr>
              <a:t>Құдай?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әрқайсымызды өзінің қасиетті ғибадатханасы ретінде орнатады.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Өзіне құлшылық етушілерді кездестіреді.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Джоаш нені түзетуге шешім қабылдады?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оның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бөлме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мектеп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Қасиетті храм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Қасиетті храм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Сондықтан Жоғас патша діни қызметкер Жойада мен басқа діни қызметкерлерді шақырып алып, олардан: “Неге ғибадатхананың бүлінген жерін жөндеп жатқан жоқсыңдар? Енді қазынашыларыңнан ақша алмай, ғибадатхананы жөндеуге беріңдер”,— деп сұрады.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патша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39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600"/>
              <a:t>Иерусалимнің қабырғасын қайта тұрғызған Нехемия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Ол бізге жақсы достар сыйлайтын адам.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Бізге жақсы достар берген Аллаға сансыз шүкіршілік ет!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Мен патшаға былай деп жауап бердім: «Егер бұл патшаға ұнаса және қызметшің оның көз алдында рақымды болса, мені Яһудадағы ата-бабаларым жерленген қалаға жіберсін, сонда мен оны қалпына келтіремін».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Нехемия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Парсы патшасы шарап сунушы Нехемияға қираған қала мен цитадельді қалпына келтіруге рұқсат берді.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Нехемия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көптеген исраилдіктермен бірге Иерусалимге оралды және олармен бірге Иерусалим қабырғасын қайта тұрғызды.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Алайда исраилдіктердің қайта жандануын ұнатпайтын басқа тайпалар оларды алаңдатты. Бұған қоса, көптеген исраилдіктер шағымданды.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Нехемия Құдайдан көмек сұрады. Құдай оған күш пен батылдық берді.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Ақырында Нехемия исраилдіктермен бірге Иерусалимнің қабырғасын қалпына келтіруді аяқтады. Қабырғаны салып біткеннен кейін ол және оның халқы Құдайға қуанышпен ғибадат етті.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Нехемия көптеген дүрбелеңдер болса да, Құдайдың көмегімен қабырғаны қалпына келтіруді аяқтады.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Құдайдың жұмысын істегенде, біз қиын жағдайларға тап болуымыз мүмкін.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Алайда Құдай бізбен бірге болса және біз Онымен бірге болсақ, біз барлық қиындықтарды жеңе аламыз.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Қиын жағдайда дұға етіп, көмек сұраған кезде бізге көмектесетін және күш пен батылдық беретін Құдай.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Нехемия туған қаласына неге оралды?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саяхаттау..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мектепке бару үшін..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ғибадат ету..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Иерусалимнің қабырғасын қалпына келтіру үшін..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Иерусалимнің қабырғасын қалпына келтіру үшін..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Мен патшаға былай деп жауап бердім: «Егер бұл патшаға ұнаса және қызметшің оның көз алдында рақымды болса, мені Яһудадағы ата-бабаларым жерленген қалаға жіберсін, сонда мен оны қалпына келтіремін».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Нехемия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