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ky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ky" altLang="en-US" err="1"/>
              <a:t>토ㅇ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Жок.</a:t>
            </a:r>
            <a:r xmlns:a="http://schemas.openxmlformats.org/drawingml/2006/main">
              <a:rPr lang="ky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Кудайдын Сөзү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y" altLang="ko-KR" sz="4000"/>
              <a:t>Жонатан,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4000"/>
              <a:t>Дөөттүн жакшы досу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Жонатан Дөөткө эмне берген эмес?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кылыч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калкан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жебе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кийим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rgbClr val="FF0000"/>
                </a:solidFill>
              </a:rPr>
              <a:t>калкан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№40 Кудайдын Сөзү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400"/>
              <a:t>Эстер ханышанын эрдиги.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Ошондо падыша: «Бул эмне, Эстер ханыша? Эмне сурайсың? Падышалыктын жарымына чейин болсо да, сага берилет»,— деп сурады.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Эстер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Бул акылман жүйүт аял Эстер Персиянын ханышасы болгон учур. Бирок Аман падышанын мыйзамын колдонуп, жүйүттөрдү жок кылууну пландаган.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Ал: «Падыша чакырбай туруп, падышага барсам, мени өлтүрүп коюшу мүмкүн»,— деп ойлоду. Бирок ал мыйзамга каршы келсе да, падышага барып, элин куткарууну суранууну чечти.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Бирок короодо турган Эстер ханышаны көрүп, ага абдан ыраазы болуп: «Эмне өтүнүчүң бар? Мен аны сага берем”.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Амандын жүйүттөрдү жок кылуу планын падыша ачыкка чыгарган. Натыйжада падыша аны жек көрүп, өлтүрүлгөн.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"Рахмат, Теңир, бизди коргогону үчүн!" Ханыша Эстердин кайраттуулугунун аркасында жүйүттөр корголушкан.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сабак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Эстер өлүм жазасына тартыла турган болсо да, ал өз элин кайраттуулук менен куткаруу үчүн Кудайдан тиленген.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өзүнүн кереметтүү акылмандыгы жана күчү менен Эстердин сыйынуусу аркылуу жүйүттөрдү кризистен куткарды.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Күнүмдүк жашообузда Кудайдын кереметтүү жардамына жана куткаруусуна ишенели жана күтөлү.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200"/>
              <a:t>Кудайбы?</a:t>
            </a:r>
            <a:r xmlns:a="http://schemas.openxmlformats.org/drawingml/2006/main">
              <a:rPr lang="k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Кудай..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Өз элин акырына чейин сактап, жардам берип турат.</a:t>
            </a:r>
            <a:r xmlns:a="http://schemas.openxmlformats.org/drawingml/2006/main">
              <a:rPr lang="k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мени дүйнөнүн акырына чейин сактап, жардам берип жатат.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Эстер падышага чакырылбастан келгенде эмне болгон?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 өлүм жазасына тартылышы керек болчу.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 кууп чыкты.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 падышага жолуга алган жок.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 падышага эмне сурагысы келгенин айта алат.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rgbClr val="FF0000"/>
                </a:solidFill>
              </a:rPr>
              <a:t>Ал падышага эмне сурагысы келгенин айта алат.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Дөөтү Шабул менен сүйлөшүп бүткөндөн кийин, Жонатан Дөөтү менен бир рухта болуп, аны өзүндөй сүйгөн.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Шемуел 18: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Ошондо падыша: «Бул эмне, Эстер ханыша? Эмне сурайсың? Падышалыктын жарымына чейин болсо да, сага берилет»,— деп сурады.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Эстер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№41 Кудайдын Сөзү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y" altLang="ko-KR" sz="4400"/>
              <a:t>Кудайдын батасын алган Аюб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Уз жеринде Аюб деген киши жашачу. Бул киши кемчиликсиз, туура адам болгон; ал Кудайдан корккон жана жамандыктан качкан.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Job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Чыгыштагы Уз жеринде жашаган Аюб эң байы болгон. Ал Кудайдан корккон, кемчиликсиз жана адилеттүү болгон.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«Сен Аюбга батасын бергениң үчүн, ал сенден коркту! Аюб Кудайдан бекер коркобу?» Шайтан Аюбду сынап көрүүнү пландаган.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Шайтан бир түндө баарын, балдарын жана бардык мүлкүн тартып алды. Ал дүйнөдөгү эң байкуш адам болуп калды.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Аялы: «Кудайга наалат, өл!» – деп аны таштап кетти. Аюбдун достору келип, аны күнөөлөшкөн, бирок Аюб мурункудай эле Кудайга таянган.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Кыйналып, кыйналган заман эле. Бирок Аюб сыноодон өтүп, Кудай ага мурункудан да чоң бата берди. Ал Кудайдан корккон адам болуп калды.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сабак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Аюб адил адам болсо да, Шайтан ага кыйынчылык жараткан.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Кыйынчылыктарга карабай Аюб Кудайга ишенген жана Кудайга сабыр кылган.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Ошол кыйынчылыктар биздин башыбызга келиши мүмкүн.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Ошол убакта Кудайга ишенип, Аллахка сабыр кылышыбыз керек.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y" altLang="ko-KR" sz="3200"/>
              <a:t>Кудайбы?</a:t>
            </a:r>
            <a:r xmlns:a="http://schemas.openxmlformats.org/drawingml/2006/main">
              <a:rPr lang="k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Кудай..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жалгыз</a:t>
            </a:r>
          </a:p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Өз каалоосу боюнча бизди бай же кедей кыла алат.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№32 Кудайдын Сөзү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400"/>
              <a:t>Акылмандыкты белек катары алган Сулайман.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Аюб жөнүндө кайсынысы туура эмес?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 бай болчу.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 чыгыш жеринде жашаган.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 падыша болгон.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 Кудайдан корккон.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rgbClr val="FF0000"/>
                </a:solidFill>
              </a:rPr>
              <a:t>Ал падыша болгон.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Уз жеринде Аюб деген киши жашачу. Бул киши кемчиликсиз, туура адам болгон; ал Кудайдан корккон жана жамандыктан качкан.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Job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ЖОК. 42 Кудайдын Сөзү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400"/>
              <a:t>Даниел падышанын тамагын жегенден баш тартты.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Бирок Даниел падышанын тамак-ашы жана шарабы менен өзүн булгабоого чечкиндүү болуп, башкы чиновниктен өзүн минтип булгабоого уруксат сурады.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Даниел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Даниел үч досу менен Бабылга туткунга алынып келинген. Падыша өзүнүн чиновниктерине падышанын тамагы менен шарапты берип үйрөтүүнү буйруду.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«Биз Кудайдын мыйзамы тыюу салган тамактарды жебегибиз келет!» Даниел жана анын үч досу башкы чиновниктен өздөрүн минтип булгабоого уруксат сурашкан.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Даниел жана анын үч досу Идолго тартууланган тамакты жегендин ордуна жашылча менен суу жешкен. Кудай аларды баалап, аларга көбүрөөк акылмандык берген.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«Алар кандай акылман!» Падыша алардын хандык тамагын жеген башка жигиттерге караганда ден соолугу чың, акылдуураак көрүнгөнүнө таң кала албады.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Ошондон бери Даниел жана анын үч досу Бабылдын маанилүү иштерин көзөмөлдөп, Кудайдын алдында ыйык бойдон калышты.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сабак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Даниел жана анын үч досу туткунда жүргөндө да Кудайдын мыйзамын сактоону чечишкен.</a:t>
            </a:r>
          </a:p>
          <a:p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Ошондо алар падышанын тамагын жеген башка эркектерге караганда дени сак жана акылдуу болуп калышты.</a:t>
            </a:r>
          </a:p>
          <a:p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Кандай жагдай болбосун Кудайга баш ийишибиз керек.</a:t>
            </a:r>
          </a:p>
          <a:p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Кудайды сүйүүдөн маанилүү эч нерсе жок.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Сулайман падыша байлыгы жана акылмандыгы жагынан жер жүзүндөгү бардык падышалардан улуу болгон.</a:t>
            </a:r>
            <a:r xmlns:a="http://schemas.openxmlformats.org/drawingml/2006/main">
              <a:rPr lang="k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Жылнаама 9: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200"/>
              <a:t>Бүткүл дүйнөлүк саламаттык сактоо уюму</a:t>
            </a:r>
            <a:r xmlns:a="http://schemas.openxmlformats.org/drawingml/2006/main">
              <a:rPr lang="ky" altLang="en-US" sz="3200"/>
              <a:t> </a:t>
            </a:r>
            <a:r xmlns:a="http://schemas.openxmlformats.org/drawingml/2006/main">
              <a:rPr lang="ky" altLang="ko-KR" sz="3200"/>
              <a:t>болуп саналат</a:t>
            </a:r>
            <a:r xmlns:a="http://schemas.openxmlformats.org/drawingml/2006/main">
              <a:rPr lang="ky" altLang="en-US" sz="3200"/>
              <a:t> </a:t>
            </a:r>
            <a:r xmlns:a="http://schemas.openxmlformats.org/drawingml/2006/main">
              <a:rPr lang="ky" altLang="ko-KR" sz="3200"/>
              <a:t>Кудайбы?</a:t>
            </a:r>
            <a:r xmlns:a="http://schemas.openxmlformats.org/drawingml/2006/main">
              <a:rPr lang="k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Кудай..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– бир эле учурда бардык жерде боло турган (бардык жерде). Жана ал кудуреттүү.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Даниел жана анын үч досу падышанын тамагынын ордуна кандай тамак жешкен?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суу жана жашылчалар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печенье жана кокс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кесме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күрүч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rgbClr val="FF0000"/>
                </a:solidFill>
              </a:rPr>
              <a:t>суу жана жашылчалар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Бирок Даниел падышанын тамак-ашы жана шарабы менен өзүн булгабоого чечкиндүү болуп, башкы чиновниктен өзүн минтип булгабоого уруксат сурады.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Даниел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43 Кудайдын Сөзү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400"/>
              <a:t>Арстандын уюгу Даниел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Падыша сүйүнүп, Даниелди оргодон алып чыгууга буйрук берет. Даниелди ордон көтөргөндө, анын эч кандай жарааты болгон жок, анткени ал өз Кудайына таянган.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Даниел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Бабылда туткунга алынып, премьер-министр болгон Даниелди жек көргөндөр болгон. Алар Даниелди өлтүргүсү келген.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''Ким падышадан башкага таазим кылса, арстандын оргосуна ыргытылат!' Даниел билсе да үч маал намазын токтоткон эмес.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Ошентип, акыры Даниел коркунучтуу арстандын оргосуна ыргытылган.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Падыша эртеси эртең менен арстандын оргосуна келип: «Даниел! Сен амансыңбы?» Чынында, падыша Даниелди абдан сүйгөндүктөн анын өлбөшүн каалаган.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"Кудай мени коргоп калса, мен жакшымын!" Даниел жабыркаган эмес. Падыша Даниелдин Кудайын да даңктады.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Сулайман Дөөт падышанын ордуна Ысрайылдын үчүнчү падышасы болгон.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сабак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Буркандарга таазим кылбаган Даниел,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Акыры, арстандын оргосуна ыргытылды, бирок ал аман калды.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Даниелдин ишеними үчүн Бабыл падышасы да Кудайды даңктаган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Биз бир гана Кудайга сыйынышыбыз керек жана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биз буркандарга кызмат кылбаган ишенимге ээ болушубуз керек!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Мындай ишеним башка адамдарды Кудайга ишендириши мүмкүн.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200"/>
              <a:t>Кудай?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Кудай жалгыз..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ишенимдүү</a:t>
            </a:r>
            <a:r xmlns:a="http://schemas.openxmlformats.org/drawingml/2006/main">
              <a:rPr lang="k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Ага чындап ишенип, Ага кызмат кылгандарды ким куткара алат.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Неге</a:t>
            </a:r>
            <a:r xmlns:a="http://schemas.openxmlformats.org/drawingml/2006/main">
              <a:rPr lang="k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болгон</a:t>
            </a:r>
            <a:r xmlns:a="http://schemas.openxmlformats.org/drawingml/2006/main">
              <a:rPr lang="k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Даниел арстандын оргосуна ыргытылганбы?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Анткени ал падышага калп айтты.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Анткени ал падышанын бурканына таазим кылган эмес.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Анткени ал падышаны өлтүрмөкчү болгон.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Анткени ал Кудайга жакшы сыйынган эмес.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rgbClr val="FF0000"/>
                </a:solidFill>
              </a:rPr>
              <a:t>Анткени ал падышанын бурканына таазим кылган эмес.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Падыша сүйүнүп, Даниелди оргодон алып чыгууга буйрук берет. Даниелди ордон көтөргөндө, анын эч кандай жарааты болгон жок, анткени ал өз Кудайына таянган.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Даниел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 44 Кудайдын Сөзү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400"/>
              <a:t>Чоң балыктын ичинде болгон Жунус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Бирок Теңир Жунусту жутуу үчүн чоң балык берди, Жунус үч күн, үч түн балыктын ичинде болду.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Жунус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Бир күнү Кудай Жунус пайгамбарга көрүнүп:</a:t>
            </a:r>
          </a:p>
          <a:p>
            <a:r xmlns:a="http://schemas.openxmlformats.org/drawingml/2006/main">
              <a:rPr lang="k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«Улуу Нинеби шаарына барып, ага каршы кабар айт! Мен аларды жамандыктарынан куткарам».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Жунус Кудайга баш ийүүнү каалаган эмес. Ал Кудайдан качыш үчүн, чет өлкөгө чыгып, Таршишке сүзүп кетти.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Бирок, Кудай катуу шамал жиберип, алардын баары өлөт. Деңизчилер Жунус пайгамбарды деңизге ыргытып жиберишкен. Чоң балык келип, аны жутуп алды.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Жунус балыктын ичинде 3 күн күнөөлөрүнө тобо кылды.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"Элимди жакшы жолго салуу үчүн мага акыл бер". Сулаймандын муну суранганына Кудай ыраазы болгон. Ошентип, Кудай ага Сулайман сураганды берди.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Балык аны кургак жерге кустурду. Ал Нинебиге барып, аларга Кудайдын кабарын кыйкырган.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Кудайдын эскертүүсүн уккан ниневиялыктар өкүнүп, Кудайдын ырайымын издешти. Кудай Нинеби элин кечирди.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сабак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Жунус Кудайдын Сөзүнө баш ийбей койгон.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Бирок Кудай Жунусту тил албастык үчүн колдонуп, акыры нинебиликтерди сактап калган.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Кээде Кудайдын эрки мен ойлогондон башкача болот.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Бирок Кудайдын эрки дайыма туура болот.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Биз дайыма Кудайдын эркине баш ийишибиз керек.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200"/>
              <a:t>Кудай ким?</a:t>
            </a:r>
            <a:r xmlns:a="http://schemas.openxmlformats.org/drawingml/2006/main">
              <a:rPr lang="k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Кудай..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Күнөөлөрүнө чын жүрөктөн тообо кылып, кечирим сурагандарды Кудай сактайт.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Жунус 3 күн кимдин курсагында болду?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Арстан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Пил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Dog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Балык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rgbClr val="FF0000"/>
                </a:solidFill>
              </a:rPr>
              <a:t>Балык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Бирок Теңир Жунусту жутуу үчүн чоң балык берди, Жунус үч күн, үч түн балыктын ичинде болду.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Жунус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Күндөрдүн биринде Сулайманга эки аял кичинекей баласы менен келишет. Алар падышанын алдында наристе анын баласы деп урушкан.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Падыша: «Эки аял баланы өзүмдүн балам деп айтышкандыктан, баланы экиге бөлүп, жарымын бирине, жарымын экинчисине бергиле!» – дейт.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Бир аял уулуна боорукердик менен толгон. Ошентип, ал: «Тирүү баланы ага бер. Аны өлтүрбө!» Муну укканда Сулайман бул аялды өзүнүн чыныгы энеси деп чечти. Падыша: «Баланы ага бер. Ал чыныгы эне!»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сабак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Сулайман байлык же бийлик үчүн эмес, акылман жүрөк сураган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өз өлкөсүн башкаруу.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Биз өзүбүз үчүн эле эмес, башкаларга да кызмат кылуу үчүн Кудайга сыйынышыбыз керек.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Дөөтү Шабул менен сүйлөшүп бүткөндөн кийин, Жонатан Дөөтү менен бир рухта болуп, аны өзүндөй сүйгөн.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Шемуел 18: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200"/>
              <a:t>Кудайбы?</a:t>
            </a:r>
            <a:r xmlns:a="http://schemas.openxmlformats.org/drawingml/2006/main">
              <a:rPr lang="k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Кудай..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бизге дүйнөдөн ала албаган акылмандыкты бере алат.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Сулайман Кудайдан эмнени суранган?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тамак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байлык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ден соолук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акылмандык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rgbClr val="FF0000"/>
                </a:solidFill>
              </a:rPr>
              <a:t>акылмандык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Сулайман падыша байлыгы жана акылмандыгы жагынан жер жүзүндөгү бардык падышалардан улуу болгон.</a:t>
            </a:r>
            <a:r xmlns:a="http://schemas.openxmlformats.org/drawingml/2006/main">
              <a:rPr lang="k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Жылнаама 9: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№33 Кудайдын Сөзү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400"/>
              <a:t>Кудайдын ысымы үчүн ийбадаткана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Сулайман Теңирдин ысымы үчүн ийбадаткананы жана өзүнө падыша сарайын курууну буйрук кылды.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Жылнаама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Сулайман атасы Дөөтү буйрук кылгандай, Кудайга ибадаткана курууну каалаган.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Ошентип, ал чебер жыгач усталарга ийбадатканага эң жакшы дарактарды алып келүүнү буйруду.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 ийбадатканага таштарды даярдаган. Ал чебер усталардан чоң, кереметтүү жана күчтүү таштарды алып келүүнү суранган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Кээ бир усталар Кудайдын ийбадатканасын түстүү кийимдер жана алтын жип менен кооздогон.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Кудайдын ийбадатканасы бүткөндөн кийин, Сулайман жана бүт ысрайылдыктар Кудайга зор кубаныч менен сыйынышты.</a:t>
            </a:r>
            <a:r xmlns:a="http://schemas.openxmlformats.org/drawingml/2006/main">
              <a:rPr lang="ky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«Оо, Кудай-Теңир! Кел, бул жерге бизге падышачылык кыл!»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Дөөтү падыша сарайында калды. Ал Шабул падышанын уулу Жонатанга жолукту.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сабак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Сулайман жана анын эли Кудайга болгон сүйүүсүн Теңир Кудайга кооз ийбадаткана куруу менен көрсөтүшкөн.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Чиркөө - бул Кудай менен жолуккан жер жана биз Кудайга болгон сүйүүбүздү көрсөтө алабыз.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Биз чиркөөнү сүйүшүбүз керек.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200"/>
              <a:t>Кудайбы?</a:t>
            </a:r>
            <a:r xmlns:a="http://schemas.openxmlformats.org/drawingml/2006/main">
              <a:rPr lang="k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Кудай..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Аллах ибадат кылуучуларды изилдеп, аларга батасын берүүчү.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Бугунку викторина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Сулайман менен Ысрайыл Кудайга болгон сүйүүсүн билдирүү үчүн эмне кылышкан?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Кумир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Сарай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шаар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ыйык жай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ыйык жай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Сулайман Теңирдин ысымы үчүн ийбадаткананы жана өзүнө падыша сарайын курууну буйрук кылды.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Жылнаама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№34 Кудайдын Сөзү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400"/>
              <a:t>Нан жана эт алып келген кузгундар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/>
              <a:t>Сен өзөндөн ичесиң, мен кузгундарга сени ошол жерден багууну буйрудум.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падышалар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Кудайдын алдында абдан жаман болгон Ахап деген падыша бар эле. Илияс пайгамбар Ахапка Кудайдын сөзүн жеткирген.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«Жерге жамгыр жаабайт!» Ошондо Ахап аны өлтүрмөкчү болду. Кудай аны Ахап падышадан жашырган.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Илияс Кудай айткан жерге качып кетти.</a:t>
            </a:r>
          </a:p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Бирок ал жерден жегенге тамак ала алган жок.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каргаларга Илиясты ошол жерде багууну буйруган. Кузгундар ага эртең менен жана кечинде нан менен эт алып келишти, ал суудан ичет.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Жонатан Дөөттү абдан жакшы көрчү. Жонатан Дөөтү менен бир рухта болгон.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Илияс өз өмүрүн тобокелге салып, Кудайдын сөзүнө баш ийди жана ал Кудайдын коргоосунун укмуштуудай тажрыйбасына ээ болгон.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сабак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Каардуу падыша Ахап Кудайдын сөзүнө баш ийүүнү жактырчу эмес. Ошентип, ал Кудайдын сөзүн айткан Илияс пайгамбарды өлтүрүүгө аракет кылган.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Бирок, Кудай Илиясты кереметтүү түрдө коргоп, кам көргөн!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Биз Илияс сыяктуу кандай жагдайда болбосун Кудайдын Сөзүнө баш ийишибиз жана жарыялообуз керек.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бизди сөзсүз коргойт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200"/>
              <a:t>Кудай ким?</a:t>
            </a:r>
            <a:r xmlns:a="http://schemas.openxmlformats.org/drawingml/2006/main">
              <a:rPr lang="k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Кудай..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Анын сөздөрүнө баш ийип, аны аткаргандарга кам көрөт.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Илияска ким тамак алып келди?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бүркүт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ажыдаар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карга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rgbClr val="FF0000"/>
                </a:solidFill>
              </a:rPr>
              <a:t>карга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/>
              <a:t>Сен өзөндөн ичесиң, мен кузгундарга сени ошол жерден багууну буйрудум.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падышалар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№35 Кудайдын Сөзү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400"/>
              <a:t>Ун жана май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4400"/>
              <a:t>колдонулган эмес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Дароо Сидондун Сарепатына барып, ошол жерде кал. Мен ошол жердеги жесир аялга сени тамак-аш менен камсыз кылууну буйругам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падышалар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Кудай-Теңир айткандай, Ысрайылда жамгыр жааган жок. Ошентип, эл жей турган тамак жок болчу.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Кудай-Теңир Илиясты Сарепатта жашаган жесир аялга жиберди.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Илияс андан өзүнө калган бир ууч ун жана бир аз май менен нан жасап берүүнү суранды.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Жонатан Дөөткө өзүнүн кылычын жана жебесин берди. Бул анын Дөөткө чындап ишенерин билдирген.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Анын уну, майы жетпесе да, Илияс айткандай, нан жасап, биринчи Илияска берип, өздөрүнө жасап берет.</a:t>
            </a:r>
            <a:r xmlns:a="http://schemas.openxmlformats.org/drawingml/2006/main">
              <a:rPr lang="ky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Анан таң калычтуусу, кумура ун менен кумура май экен</a:t>
            </a:r>
            <a:r xmlns:a="http://schemas.openxmlformats.org/drawingml/2006/main">
              <a:rPr lang="ky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колдонулган эмес.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Бир күнү анын уулу каза болду. Бирок Кудай-Теңир баланын өмүрүн өзүнө кайтарып, тирүү калтырды. Ал Кудайды даңктады.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сабак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Жесир аял бир аз ун менен май берди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Кудайга.</a:t>
            </a:r>
            <a:r xmlns:a="http://schemas.openxmlformats.org/drawingml/2006/main">
              <a:rPr lang="ky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Андан кийин ал көп баталарды алган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элестетүүдөн тышкары.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Кээде, биз Кудайга маанилүү бир нерсени берүү керек болгон учур болот.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Андан кийин, Кудай бул тартуу жана курмандык аркылуу бизге көп батасын берет.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200"/>
              <a:t>Кудай ким?</a:t>
            </a:r>
            <a:r xmlns:a="http://schemas.openxmlformats.org/drawingml/2006/main">
              <a:rPr lang="k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Кудай..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бизге жашоого керектүү нерселердин баарын берет: тамак-аш, кийим-кече, үй ж.б.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Илияска кимге бар деп айтты??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падыша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ыйык кызмат кылуучу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жесир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жалпы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rgbClr val="FF0000"/>
                </a:solidFill>
              </a:rPr>
              <a:t>жесир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Дароо Сидондун Сарепатына барып, ошол жерде кал. Мен ошол жердеги жесир аялга сени тамак-аш менен камсыз кылууну буйругам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падышалар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№36 Кудайдын Сөзү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y" altLang="ko-KR" sz="4400"/>
              <a:t>От Асмандан түштү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Ошондо Теңирдин оту түшүп, курмандыкты, отундарды, таштарды жана топуракты өрттөп жиберди, ошондой эле аңдагы сууну жалмап кетти.</a:t>
            </a:r>
            <a:r xmlns:a="http://schemas.openxmlformats.org/drawingml/2006/main">
              <a:rPr lang="k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падышалар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Илиясты Ысрайылдын каардуу падышасы Ахапка жиберди. «Сен чыныгы Кудай ким экенин билесиң!»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Илияс бурканга табынган 850 жалган пайгамбарга каршы күрөшкөн. "От менен жооп берген кудай чыныгы Кудай!"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Жонатан баалуу кийимдерин Дөөткө берди. Бул Жонатандын Дөөтүгө болгон терең достугун көрсөткөн.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850 пайгамбар өз кудайынын атын чакырып, монтаждын айланасында бийлешкен, бирок эч кандай өрт болгон эмес.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Кезек Илияска келди. Илияс асманга тиленген. Ошондо Кудайдын оту түшүп, курмандык чалынуучу жайдагы курмандыкты өрттөп жиберди.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«Жахаба — чыныгы Кудай!» Ысрайыл эли күнөөлөрү үчүн өкүнүп, Кудайды даңкташты.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сабак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Жалган кудайлар эч нерсе кыла алмак эмес.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үчүн</a:t>
            </a:r>
            <a:r xmlns:a="http://schemas.openxmlformats.org/drawingml/2006/main">
              <a:rPr lang="ky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алар</a:t>
            </a:r>
            <a:r xmlns:a="http://schemas.openxmlformats.org/drawingml/2006/main">
              <a:rPr lang="ky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болгон</a:t>
            </a:r>
            <a:r xmlns:a="http://schemas.openxmlformats.org/drawingml/2006/main">
              <a:rPr lang="ky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жок</a:t>
            </a:r>
            <a:r xmlns:a="http://schemas.openxmlformats.org/drawingml/2006/main">
              <a:rPr lang="ky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күч.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Аллах кудуреттүү.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Биз Ага таянганыбызда жана ага ишенгенибизде Анын укмуштуудай кереметтерин сезе алабыз.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y" altLang="ko-KR" sz="3200"/>
              <a:t>Кудай ким?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Кудай..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 жалган буркандардан айырмаланган чыныгы, тирүү жана иштеп жаткан Кудай.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Илияс тиленгенде асмандан эмне түшкөн?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кар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жамгыр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таш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rgbClr val="FF0000"/>
                </a:solidFill>
              </a:rPr>
              <a:t>от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Ошондо Теңирдин оту түшүп, курмандыкты, отундарды, таштарды жана топуракты өрттөп жиберди, ошондой эле аңдагы сууну жалмап кетти.</a:t>
            </a:r>
            <a:r xmlns:a="http://schemas.openxmlformats.org/drawingml/2006/main">
              <a:rPr lang="ky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падышалар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ЖОК. 37 Кудайдын Сөзү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400"/>
              <a:t>Нааман пес оорусунан айыккан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Ошентип, ал түшүп, Кудайдын кишиси айткандай, Иорданга жети жолу чөмүлдү, ошондо анын денеси калыбына келип, жаш баланын денесиндей таза болуп калды.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Падышалар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Нааман Арам падышасынын аскер башчысы болгон, бирок ал пес оорусу менен ооруган. Ал калыбына келтирүү үчүн Израилдин пайгамбары Элишага барган.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Шабул падыша аны өлтүрүүгө аракет кылгандыктан, Дөөтү бир нече жолу өлүмгө дуушар болгон. Бирок ал Жонатандын жардамы менен ошол коркунучтардан кутула алган.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Элиша ага жолуккан жок, бирок жөн эле: «Бар, Иордан дарыясына жети жолу жуун»,— деди.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Нааман Элишанын сөзүнө ачууланды. Бирок кулдары ага: «Суранам, дарыяга барып, денеңди малып ал», – дешти.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Элиша менен анын кулдары айткандай, Нааман Иорданга жети жолу чөмүлдү.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Анан таң калыштуусу, анын эти калыбына келип, таза болуп калды.</a:t>
            </a:r>
          </a:p>
          <a:p>
            <a:r xmlns:a="http://schemas.openxmlformats.org/drawingml/2006/main">
              <a:rPr lang="ky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Нааман Элишага кайтып келип, Кудайды даңктады.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сабак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Нааман Кудайдын кишиси болгон Элишаны угуп, анын сөзүн аткарганда, ал пес оорусунан тазаланганына бата алды.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Өз каалообуз менен жашашыбыз керек эмес,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бирок Кудайдын каалоосу менен.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Биз Кудайдын сөзүн аткарып, ага баш ийсек,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бизге бере турган мол бата менен бата алабыз.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rgbClr val="FF0000"/>
                </a:solidFill>
              </a:rPr>
              <a:t>Кудайбы?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Кудай..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Ар бир ооруну айыктыруучу Кудай. Ал бизди айыктыра турган Кудуреттүү Кудай.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Нааман Иордан дарыясына канча жолу чөмүлгөн?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үч жолу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бир жолу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беш жолу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жети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жолу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rgbClr val="FF0000"/>
                </a:solidFill>
              </a:rPr>
              <a:t>жети жолу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Ошентип, ал түшүп, Кудайдын кишиси айткандай, Иорданга жети жолу чөмүлдү, ошондо анын денеси калыбына келип, жаш баланын денесиндей таза болуп калды.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Падышалар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№38 Кудайдын Сөзү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400"/>
              <a:t>Кудайдын ийбадатканасын оңдоо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bg1">
                    <a:lumMod val="50000"/>
                  </a:schemeClr>
                </a:solidFill>
              </a:rPr>
              <a:t>Ошондо Жааш падыша ыйык кызмат кылуучу Жойада менен башка ыйык кызмат кылуучуларды чакырып алып, аларга: «Эмне үчүн ийбадатканага келтирилген зыянды оңдоп жаткан жоксуңар? Казыначыларыңардан дагы акча албагыла, аны ийбадаткананы оңдоого бергиле»,— деп сурады.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Падышалар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сабак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Жонатан өзүмчүл каалоосун эмес, анын досу Дөөтү тандап алган.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Жонатан сыяктуу,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досубузга жакшы дос бололу.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Жүйүт падышасы Жааш Кудайдын бузулган ийбадатканасын оңдоону ойлогон.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Бирок ибадаткананы оңдоого бюджеттен бөлүнгөн каражат жетпей калган. Жааш Кудайдын ийбадатканасын оңдоо үчүн курмандык алууну чечти.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Кудайды сүйгөн адамдар ийбадаткананы оңдоо үчүн акча сунуш кылышкан.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Ибадаткананы оңдоо үчүн чогултулган акча жумушчуларга берилип, алар ибадаткананы чынчылдык менен оңдоп жатышты.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«Вай! Бул кандай сонун храм!» Жоаш Кудайга жага турганына кубанды.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сабак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Жааш Кудайдын ийбадатканасын адамдар Кудайга сыйынган баалуу жер деп эсептеген.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Чиркөө - бул биз Ага сыйынганда Кудай бар жер.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Демек, биз чиркөөнү сүйүшүбүз керек жана аны абдан баалуу деп эсептешибиз керек.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200">
                <a:solidFill>
                  <a:srgbClr val="FF0000"/>
                </a:solidFill>
              </a:rPr>
              <a:t>Кудайбы?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Кудай...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ар бирибизди өзүнүн ыйык ийбадатканасы катары орноткон.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Аллах Ага сыйынгандарга жолугат.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Жоаш эмнени оңдоону чечти?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сарай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анын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бөлмө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мектеп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Ыйык храм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rgbClr val="FF0000"/>
                </a:solidFill>
              </a:rPr>
              <a:t>Ыйык храм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bg1">
                    <a:lumMod val="50000"/>
                  </a:schemeClr>
                </a:solidFill>
              </a:rPr>
              <a:t>Ошондо Жааш падыша ыйык кызмат кылуучу Жойада менен башка ыйык кызмат кылуучуларды чакырып алып, аларга: «Эмне үчүн ийбадатканага келтирилген зыянды оңдоп жаткан жоксуңар? Казыначыларыңардан дагы акча албагыла, аны ийбадаткананы оңдоого бергиле»,— деп сурады.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Падышалар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№39 Кудайдын Сөзү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600"/>
              <a:t>Иерусалимдин дубалын кайра тургузган Некемия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ky" altLang="ko-KR" sz="3200"/>
              <a:t>Кудайбы?</a:t>
            </a:r>
            <a:r xmlns:a="http://schemas.openxmlformats.org/drawingml/2006/main">
              <a:rPr lang="k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Кудай..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 бизге жакшы досторду берген адам.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Бизге жакшы досторду берген Кудайга шүгүр!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bg1">
                    <a:lumMod val="50000"/>
                  </a:schemeClr>
                </a:solidFill>
              </a:rPr>
              <a:t>Мен падышага: «Эгер падышага жакса, кулуң анын көз алдында ырайым тапса, мени Жүйүт жериндеги ата-бабаларымдын сөөгү коюлган шаарга жиберсин, мен аны кайра тургузуп алайын», – деп жооп бердим.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Некемия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Перс падышасы падышанын шарап сунуучусу Некемияга шаарды жана талкаланган чепти калыбына келтирүүгө уруксат берген.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Некемия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көп ысрайылдыктар менен Иерусалимге кайтып келип, алар менен бирге Иерусалим дубалын тургузушту.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Бирок ысрайылдыктардын кайра жаралышын жактырбаган башка уруулар алардын тынчын алган. Андан тышкары, көптөгөн ысрайылдыктар нааразычылыктарын билдиришкен.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Некемия Кудайдан жардам сураган. Кудай ага бул ишти аткарууга күч жана кайрат берди.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Акыры, Некемия ысрайыл эли менен Иерусалимдин дубалын калыбына келтирүүнү аяктады. Дубалды бүтүргөндөн кийин, ал жана анын эли Кудайга кубаныч менен сыйынышкан.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сабак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Некемия көптөгөн баш аламандыктар болсо да, Кудайдын жардамы менен дубалды калыбына келтирип бүтүргөн.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Биз Кудайдын ишин аткарганда, оор жагдайларга туш болушубуз мүмкүн.</a:t>
            </a:r>
          </a:p>
          <a:p>
            <a:pPr xmlns:a="http://schemas.openxmlformats.org/drawingml/2006/main" algn="ctr"/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Бирок, Аллах биз менен болсо, биз Аны менен болсок, ал кыйынчылыктардын баарын жеңе алабыз.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3200"/>
              <a:t>Кудайбы?</a:t>
            </a:r>
            <a:r xmlns:a="http://schemas.openxmlformats.org/drawingml/2006/main">
              <a:rPr lang="ky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rgbClr val="C00000"/>
                </a:solidFill>
              </a:rPr>
              <a:t>Кудай..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Кудай бизге жардам берип, кыйын кырдаалда сыйынып, жардам сураганда бизге күч жана кайрат берет.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викторина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Некемия эмне үчүн мекенине кайтып келген?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саякаттоо..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мектепке баруу..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сыйынуу..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Иерусалимдин дубалын калыбына келтирүү үчүн..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ky" altLang="ko-KR" sz="2800">
                <a:solidFill>
                  <a:srgbClr val="FF0000"/>
                </a:solidFill>
              </a:rPr>
              <a:t>Иерусалимдин дубалын калыбына келтирүү үчүн..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ky" altLang="ko-KR" sz="4000">
                <a:solidFill>
                  <a:srgbClr val="FF0000"/>
                </a:solidFill>
              </a:rPr>
              <a:t>Бүгүнкү сөз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ky" altLang="ko-KR" sz="3600">
                <a:solidFill>
                  <a:schemeClr val="bg1">
                    <a:lumMod val="50000"/>
                  </a:schemeClr>
                </a:solidFill>
              </a:rPr>
              <a:t>Мен падышага: «Эгер падышага жакса, кулуң анын көз алдында ырайым тапса, мени Жүйүт жериндеги ата-бабаларымдын сөөгү коюлган шаарга жиберсин, мен аны кайра тургузуп алайын», – деп жооп бердим.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Некемия</a:t>
            </a:r>
            <a:r xmlns:a="http://schemas.openxmlformats.org/drawingml/2006/main">
              <a:rPr lang="ky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ky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