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th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h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เลขที่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/>
              <a:t>โจนาธาน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4000"/>
              <a:t>เพื่อนที่ดีของเดวิด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โยนาธานไม่ได้ให้อะไรแก่ดาวิด?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ดาบ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โล่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ลูกศร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เสื้อผ้า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โล่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40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ความกล้าหาญของราชินีเอสเธอร์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แล้วกษัตริย์ตรัสถามว่า “ราชินีเอสเธอร์คืออะไร ฝ่าพระบาททรงขอสิ่งใด แม้จะมากถึงครึ่งอาณาจักรก็ยังจะประทานให้”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เอสเธอร์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ถึงเวลาที่เอสเธอร์หญิงชาวยิวผู้ฉลาดเป็นราชินีแห่งเปอร์เซีย อย่างไรก็ตาม ฮามานวางแผนที่จะทำลายชาวยิวโดยใช้กฎหมายของกษัตริย์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เธอคิดว่า 'ฉันอาจถูกฆ่าถ้าฉันเข้าไปหาพระราชาโดยไม่ได้รับเรียกจากกษัตริย์' อย่างไรก็ตาม เธอตัดสินใจเข้าเฝ้ากษัตริย์เพื่อขอให้คนของเธอรอด แม้ว่าจะขัดต่อกฎหมายก็ตาม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แต่เมื่อเห็นพระราชินีเอสเธอร์ยืนอยู่ในราชสำนัก เขาก็พอใจพระนางมากและตรัสว่า “ท่านจะขออะไร? ฉันจะให้มันกับคุณ."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กษัตริย์ทรงเปิดเผยแผนการของฮามานที่จะทำลายชาวยิว เป็นผลให้เขาถูกกษัตริย์เกลียดและถูกสังหาร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“ขอบคุณพระเจ้าที่ปกป้องพวกเรา!” เนื่องจากความกล้าหาญของราชินีเอสเธอร์ ชาวยิวจึงได้รับการคุ้มครอง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แม้ว่าเอสเธอร์จะต้องถูกประหาร แต่เธอก็อธิษฐานต่อพระเจ้าให้ช่วยประชากรของเธออย่างกล้าหาญ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ช่วยชาวยิวให้พ้นจากวิกฤติผ่านคำอธิษฐานของเอสเธอร์ด้วยสติปัญญาและกำลังอันมหัศจรรย์ของพระองค์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มาเชื่อและคาดหวังความช่วยเหลือและความรอดที่ยอดเยี่ยมของพระเจ้าในชีวิตประจำวันของเรา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พระเจ้าทรงเป็นผู้รักษาและช่วยเหลือประชากรของพระองค์จนถึงที่สุด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พระเจ้าทรงรักษาและช่วยเหลือฉันจนถึงจุดสิ้นสุดของโลก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เกิดอะไรขึ้นกับเอสเธอร์เมื่อเธอเข้าเฝ้ากษัตริย์โดยไม่ได้รับเรียก?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เธอจะต้องถูกประหารชีวิต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เธอถูกขับออกไป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เธอไม่สามารถเข้าเฝ้ากษัตริย์ได้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เธอสามารถทูลกษัตริย์ถึงสิ่งที่เธอต้องการขอได้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เธอสามารถทูลกษัตริย์ถึงสิ่งที่เธอต้องการขอได้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หลังจากที่ดาวิดพูดคุยกับซาอูลจบแล้ว โยนาธานก็กลายเป็นหนึ่งเดียวกับดาวิด และท่านรักท่านเหมือนรักตนเอง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ซามูเอล 18: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แล้วกษัตริย์ตรัสถามว่า “ราชินีเอสเธอร์คืออะไร ฝ่าพระบาททรงขอสิ่งใด แม้จะมากถึงครึ่งอาณาจักรก็ยังจะประทานให้”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เอสเธอร์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41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400"/>
              <a:t>โยบผู้ได้รับพรจากพระเจ้า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ในดินแดนอูส มีชายคนหนึ่งชื่อโยบอาศัยอยู่ ชายผู้นี้ไม่มีตำหนิและเที่ยงธรรม เขายำเกรงพระเจ้าและละทิ้งความชั่ว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งาน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โยบซึ่งอาศัยอยู่ในดินแดนอูสแห่งดินแดนตะวันออกเป็นคนที่ร่ำรวยที่สุด เขาเกรงกลัวพระเจ้า ไร้ตำหนิ และเที่ยงธรรม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“เพราะคุณอวยพรโยบ เขาจึงเกรงกลัวคุณ! โยบเกรงกลัวพระเจ้าโดยไม่ทำอะไรเลยหรือ?” ซาตานวางแผนจะทดสอบโยบ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ซาตานยึดเอาทุกสิ่งในชั่วข้ามคืน ทั้งลูก ๆ ของเขาและทรัพย์สินทั้งหมดของเขา เขากลายเป็นชายที่น่าสังเวชที่สุดในโลก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ภรรยาของเขาจากเขาไปพร้อมกับพูดว่า "สาปแช่งพระเจ้าแล้วตายซะ!" เพื่อนของโยบมาตำหนิเขา แต่โยบวางใจในพระเจ้าเช่นเคย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มันเป็นช่วงเวลาแห่งความทุกข์ยากและความขมขื่น อย่างไรก็ตาม โยบผ่านการทดสอบและพระเจ้าทรงอวยพรเขามากกว่าแต่ก่อนมาก เขากลายเป็นคนที่เกรงกลัวพระเจ้ามากกว่าแต่ก่อน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แม้ว่าโยบจะเป็นคนเที่ยงธรรม แต่ซาตานกลับสร้างปัญหาให้เขา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แม้จะมีความยากลำบาก แต่โยบก็เชื่อในพระเจ้าและอดทนในพระเจ้า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ความยากลำบากเหล่านั้นอาจมาถึงเรา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ในเวลานั้นเราต้องเชื่อในพระเจ้าและอดทนในพระเจ้า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พระเจ้าคือผู้นั้น</a:t>
            </a: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ผู้ทรงสามารถทำให้เรามั่งมีหรือจนได้ตามพระประสงค์ของพระองค์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32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โซโลมอนผู้ได้รับปัญญาเป็นของขวัญ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ข้อใดไม่ถูกต้องเกี่ยวกับงาน?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เขารวย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เขาอาศัยอยู่ในดินแดนตะวันออก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เขาเป็นกษัตริย์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เขาเกรงกลัวพระเจ้า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เขาเป็นกษัตริย์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ในดินแดนอูส มีชายคนหนึ่งชื่อโยบอาศัยอยู่ ชายผู้นี้ไม่มีตำหนิและเที่ยงธรรม เขายำเกรงพระเจ้าและละทิ้งความชั่ว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งาน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เลขที่. 42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ดาเนียลปฏิเสธที่จะกินอาหารของกษัตริย์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แต่ดาเนียลตั้งใจว่าจะไม่ทำให้ตัวเองเป็นมลทินด้วยอาหารและเหล้าองุ่นของกษัตริย์ และเขาขออนุญาตจากหัวหน้าเจ้าหน้าที่ที่จะไม่ทำให้ตัวเองเป็นมลทินด้วยวิธีนี้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แดเนียล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ดาเนียลและเพื่อนทั้งสามของเขาถูกนำตัวไปที่บาบิโลนในฐานะนักโทษ กษัตริย์ทรงสั่งให้ข้าราชการของพระองค์สอนพวกเขาด้วยการให้อาหารและเหล้าองุ่นแก่พวกเขา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“เราไม่ต้องการกินอาหารที่ต้องห้ามตามกฎหมายของพระเจ้า!” ดาเนียลกับเพื่อนสามคนขออนุญาตหัวหน้าเจ้าหน้าที่เพื่อไม่ให้ทำตัวเป็นมลทินด้วยวิธีนี้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ดาเนียลและเพื่อนทั้งสามของเขากินผักและน้ำแทนการกินอาหารที่ถวายแด่เทวรูป พระเจ้าทรงเห็นคุณค่าของพวกเขาและประทานสติปัญญาให้พวกเขามากขึ้น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“พวกเขาฉลาดแค่ไหน!” กษัตริย์อดไม่ได้ที่จะสงสัยว่าพวกเขาดูมีสุขภาพดีและฉลาดกว่าชายหนุ่มคนอื่นๆ ที่กินอาหารของราชวงศ์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ตั้งแต่นั้นมาดาเนียลกับเพื่อนสามคนก็ดูแลงานสำคัญของบาบิโลนและรักษาตนให้บริสุทธิ์ต่อพระพักตร์พระเจ้า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ดาเนียลและเพื่อนสามคนของเขาตัดสินใจที่จะรักษากฎหมายของพระเจ้าให้อยู่ภายใต้สถานการณ์ของนักโทษด้วยซ้ำ</a:t>
            </a:r>
          </a:p>
          <a:p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จากนั้นพวกเขาก็มีสุขภาพดีและฉลาดกว่าคนอื่นๆ ที่รับประทานอาหารหลวง</a:t>
            </a:r>
          </a:p>
          <a:p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เราต้องเชื่อฟังพระเจ้าไม่ว่าในสถานการณ์ใดก็ตาม</a:t>
            </a:r>
          </a:p>
          <a:p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ไม่มีอะไรสำคัญไปกว่าการรักพระเจ้า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กษัตริย์โซโลมอนทรงมั่งคั่งและทรงสติปัญญามากกว่ากษัตริย์องค์อื่นๆ ในโลก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พงศาวดาร 9: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WHO</a:t>
            </a:r>
            <a:r xmlns:a="http://schemas.openxmlformats.org/drawingml/2006/main">
              <a:rPr lang="th" altLang="en-US" sz="3200"/>
              <a:t> </a:t>
            </a:r>
            <a:r xmlns:a="http://schemas.openxmlformats.org/drawingml/2006/main">
              <a:rPr lang="th" altLang="ko-KR" sz="3200"/>
              <a:t>เป็น</a:t>
            </a:r>
            <a:r xmlns:a="http://schemas.openxmlformats.org/drawingml/2006/main">
              <a:rPr lang="th" altLang="en-US" sz="3200"/>
              <a:t> </a:t>
            </a:r>
            <a:r xmlns:a="http://schemas.openxmlformats.org/drawingml/2006/main">
              <a:rPr lang="th" altLang="ko-KR" sz="3200"/>
              <a:t>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พระเจ้าทรงเป็นผู้ที่สามารถอยู่ทุกแห่งในเวลาเดียวกัน (อยู่ทั่วไปทุกหนทุกแห่ง) และพระองค์ทรงเป็นผู้ทรงอำนาจสูงสุด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ดาเนียลกับเพื่อนสามคนกินอาหารอะไรแทนอาหารของกษัตริย์?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น้ำและผัก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คุกกี้และโค้ก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๓.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บะหมี่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ข้าว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น้ำและผัก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แต่ดาเนียลตั้งใจว่าจะไม่ทำให้ตัวเองเป็นมลทินด้วยอาหารและเหล้าองุ่นของกษัตริย์ และเขาขออนุญาตจากหัวหน้าเจ้าหน้าที่ที่จะไม่ทำให้ตัวเองเป็นมลทินด้วยวิธีนี้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แดเนียล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43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แดเนียลแห่งถ้ำสิงโต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กษัตริย์ทรงยินดีอย่างยิ่งและทรงรับสั่งให้นำดาเนียลออกจากถ้ำ เมื่อดาเนียลถูกดึงออกจากถ้ำก็ไม่พบบาดแผลใดๆ เพราะเขาวางใจในพระเจ้าของเขา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แดเนียล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มีคนในบาบิโลนที่เกลียดชังดาเนียลซึ่งถูกจับไปเป็นเชลยและเป็นนายกรัฐมนตรี พวกเขาต้องการฆ่าดาเนียล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''ใครก็ตามที่โค้งคำนับสิ่งอื่นที่ไม่ใช่กษัตริย์จะถูกโยนเข้าไปในถ้ำสิงโต!' ดาเนียลไม่หยุดสวดอ้อนวอนวันละสามครั้งแม้ว่าเขาจะรู้ก็ตาม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ในที่สุดดาเนียลก็ถูกโยนเข้าไปในถ้ำสิงโตที่น่ากลัว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เช้าวันรุ่งขึ้นกษัตริย์เสด็จมาที่ถ้ำสิงโตและตรัสถามว่า 'ดาเนียล! คุณปลอดภัยไหม? ที่จริง กษัตริย์ต้องการให้ดาเนียลไม่ตายเพราะเขารักดาเนียลมาก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“ฉันโอเคที่พระเจ้าจะปกป้องฉัน!” แดเนียลไม่ได้รับบาดเจ็บ กษัตริย์ยังทรงสรรเสริญพระเจ้าของดาเนียลด้วย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โซโลมอนกลายเป็นกษัตริย์องค์ที่สามของอิสราเอลต่อจากกษัตริย์ดาวิด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ดาเนียลผู้ไม่กราบไหว้รูปเคารพ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สุดท้ายก็ถูกโยนเข้าไปในถ้ำสิงโตแต่เขาก็ปลอดภัย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เนื่องจากศรัทธาของดาเนียล กษัตริย์บาบิโลนจึงสรรเสริญพระเจ้าด้วย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เราต้องนมัสการพระเจ้าเท่านั้นและ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เราต้องศรัทธาที่ไม่รับใช้รูปเคารพ!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ศรัทธาแบบนั้นสามารถทำให้คนอื่นเชื่อในพระผู้เป็นเจ้าได้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พระเจ้าคือ?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พระเจ้าคือผู้นั้น..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พระเจ้าทรงเป็นผู้ที่เชื่อถือได้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ผู้สามารถช่วยผู้ที่เชื่อในพระองค์อย่างแท้จริงและรับใช้พระองค์ได้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ทำไม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เคยเป็น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ดาเนียลถูกโยนเข้าไปในถ้ำสิงโตเหรอ?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เพราะเขาโกหกกษัตริย์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เพราะเขามิได้กราบไหว้รูปเคารพของกษัตริย์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เพราะเขากำลังจะฆ่าราชา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เพราะเขาไม่ได้นมัสการพระเจ้าอย่างดี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เพราะเขามิได้กราบไหว้รูปเคารพของกษัตริย์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กษัตริย์ทรงยินดีอย่างยิ่งและทรงรับสั่งให้นำดาเนียลออกจากถ้ำ เมื่อดาเนียลถูกดึงออกจากถ้ำก็ไม่พบบาดแผลใดๆ เพราะเขาวางใจในพระเจ้าของเขา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แดเนียล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44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โยนาห์ซึ่งอยู่ในปลามหึมานั้น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แต่องค์พระผู้เป็นเจ้าทรงจัดเตรียมปลามหึมาตัวหนึ่งเพื่อกลืนโยนาห์ และโยนาห์ก็อยู่ในปลานั้นสามวันสามคืน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โยนาห์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วันหนึ่งพระเจ้าปรากฏแก่โยนาห์และตรัสว่า</a:t>
            </a:r>
          </a:p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“จงไปยังเมืองนีนะเวห์และเทศนาต่อต้านเมืองนั้น! เราจะช่วยพวกเขาให้พ้นจากความชั่วร้ายของพวกเขา”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โยนาห์ไม่ต้องการเชื่อฟังพระเจ้า เขาเดินทางไปต่างประเทศและล่องเรือไปยังเมืองทารชิชเพื่อหนีจากพระเจ้า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แต่พระเจ้าทรงส่งลมแรงมา และพวกเขาทั้งหมดจะต้องตาย กะลาสีเรือได้โยนโยนาห์ลงทะเล มีปลาใหญ่มากลืนเขาเข้าไป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โยนาห์กลับใจในบาปเป็นเวลา 3 วันในปลา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“ขอทรงโปรดประทานสติปัญญาแก่ข้าพระองค์เพื่อนำพาประชาชนของข้าพระองค์ไปด้วยดี” พระเจ้าทรงพอพระทัยที่โซโลมอนทรงขอสิ่งนี้ พระเจ้าจึงทรงประทานสิ่งที่โซโลมอนทูลขอแก่เขา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ปลาก็อาเจียนเขาออกมาบนดินแห้ง เขาไปที่เมืองนีนะเวห์และตะโกนข้อความของพระเจ้าถึงพวกเขาอย่างไม่เต็มใจ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เมื่อได้ยินคำเตือนของพระเจ้า ชาวนีนะเวห์ก็กลับใจและแสวงหาพระคุณของพระเจ้า พระเจ้าทรงให้อภัยชาวนีนะเวห์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โยนาห์ไม่เชื่อฟังพระวจนะของพระเจ้า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แต่พระเจ้าทรงใช้โยนาห์ไม่เชื่อฟังและช่วยชาวนีนะเวห์ได้ในที่สุด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มีหลายครั้งที่พระประสงค์ของพระเจ้าแตกต่างจากที่ฉันคิด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แต่น้ำพระทัยของพระเจ้านั้นถูกต้องเสมอ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เราต้องเชื่อฟังพระประสงค์ของพระเจ้าเสมอ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พระเจ้าคือใคร?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พระเจ้าทรงเป็นผู้ช่วยชีวิตผู้ที่กลับใจจากบาปอย่างจริงใจและขอการอภัย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โยนาห์อยู่ในท้องใครเป็นเวลา 3 วัน?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สิงโต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ช้าง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สุนัข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ปลา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ปลา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แต่องค์พระผู้เป็นเจ้าทรงจัดเตรียมปลามหึมาตัวหนึ่งเพื่อกลืนโยนาห์ และโยนาห์ก็อยู่ในปลานั้นสามวันสามคืน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โยนาห์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วันหนึ่ง มีสตรีสองคนมาที่โซโลมอนพร้อมทารกตัวเล็กคนหนึ่ง พวกเขาต่อสู้เพื่อให้ทารกนั้นเป็นลูกของเธอก่อนกษัตริย์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กษัตริย์ตรัสว่า “เพราะว่าผู้หญิงสองคนยืนกรานว่าเด็กนั้นเป็นลูกของเธอ ดังนั้นจงผ่าเด็กเป็นสองท่อนแล้วแบ่งให้อีกครึ่งหนึ่ง!”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ผู้หญิงคนหนึ่งมีความเห็นอกเห็นใจต่อลูกชายของเธอ นางจึงกล่าวว่า “จงมอบทารกที่มีชีวิตให้แก่นาง อย่าฆ่าเขา!” เมื่อได้ยินเช่นนี้ โซโลมอนก็ตัดสินใจว่าผู้หญิงคนนั้นคือมารดาที่แท้จริงของเขา กษัตริย์ตรัสว่า “จงมอบทารกนั้นให้กับเธอ เธอเป็นแม่ที่แท้จริง!”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โซโลมอนขอจิตใจที่ฉลาด ไม่ใช่เพื่อความมั่งคั่งหรืออำนาจ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เพื่อปกครองประเทศของเขา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เราต้องอธิษฐานต่อพระเจ้าไม่เพียงเพื่อตัวเราเองเท่านั้น แต่เพื่อรับใช้ผู้อื่นด้วย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หลังจากที่ดาวิดพูดคุยกับซาอูลจบแล้ว โยนาธานก็กลายเป็นหนึ่งเดียวกับดาวิด และท่านรักท่านเหมือนรักตนเอง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ซามูเอล 18: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พระเจ้าทรงเป็นผู้หนึ่งที่สามารถประทานสติปัญญาซึ่งคุณไม่สามารถได้รับจากโลกนี้แก่เรา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ซาโลมอนทูลขออะไรต่อพระเจ้า?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อาหาร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ความมั่งคั่ง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สุขภาพ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ภูมิปัญญา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ภูมิปัญญา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กษัตริย์โซโลมอนทรงมั่งคั่งและทรงสติปัญญามากกว่ากษัตริย์องค์อื่นๆ ในโลก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พงศาวดาร 9: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33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วิหารสำหรับพระนามของพระเจ้า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โซโลมอนทรงบัญชาให้สร้างพระวิหารสำหรับพระนามของพระยาห์เวห์และพระราชวังสำหรับพระองค์เอง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พงศาวดาร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โซโลมอนปรารถนาที่จะสร้างวิหารถวายพระเจ้าตามที่บิดาของเขาสั่ง ดาวิดสั่ง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จึงสั่งให้ช่างไม้ผู้ชำนาญนำต้นไม้ที่ดีที่สุดมาถวายวัด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พระองค์ทรงเตรียมหินสำหรับพระวิหาร เขาขอให้ช่างฝีมือผู้ชำนาญนำหินก้อนใหญ่ที่สง่างามและแข็งแกร่งมา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ช่างฝีมือบางคนตกแต่งพระวิหารของพระเจ้าด้วยเสื้อผ้าสีและด้ายสีทอง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เมื่อพระวิหารของพระเจ้าสร้างเสร็จ โซโลมอนและคนอิสราเอลทั้งปวงก็นมัสการพระเจ้าด้วยความยินดีอย่างยิ่ง</a:t>
            </a:r>
            <a:r xmlns:a="http://schemas.openxmlformats.org/drawingml/2006/main">
              <a:rPr lang="th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“ข้าแต่พระเจ้า! มาปกครองพวกเราที่นี่!”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ดาวิดจึงได้ประทับอยู่ในวัง เขาได้พบกับโยนาธานผู้เป็นโอรสของกษัตริย์ซาอูล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โซโลมอนและประชากรของพระองค์แสดงความรักต่อพระเจ้าด้วยการสร้างพระวิหารที่สวยงามเพื่อพระเจ้า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คริสตจักรเป็นสถานที่ที่เราพบกับพระเจ้าและเราสามารถแสดงความรักต่อพระเจ้าได้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เราต้องรักคริสตจักรของเรา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พระเจ้าทรงเป็นผู้หนึ่งที่ค้นหาผู้นมัสการและอวยพรพวกเขา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โซโลมอนและอิสราเอลทำอะไรเพื่อแสดงความรักต่อพระเจ้า?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ไอดอล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พระราชวัง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เมือง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สถานที่ศักดิ์สิทธิ์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สถานที่ศักดิ์สิทธิ์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โซโลมอนทรงบัญชาให้สร้างพระวิหารสำหรับพระนามของพระยาห์เวห์และพระราชวังสำหรับพระองค์เอง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พงศาวดาร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34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อีกาที่นำขนมปังและเนื้อ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/>
              <a:t>คุณจะดื่มจากลำธารและเราสั่งให้กามาเลี้ยงคุณที่นั่น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กษัตริย์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มีกษัตริย์องค์หนึ่งชื่ออาหับซึ่งชั่วร้ายมากต่อพระพักตร์พระเจ้า ผู้เผยพระวจนะเอลียาห์ได้มอบพระวจนะของพระเจ้าแก่อาหับ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“จะไม่มีฝนตกบนแผ่นดิน!” ด้วยเหตุนี้ อาหับจึงพยายามจะประหารพระองค์ พระเจ้าทรงให้เขาซ่อนตัวจากกษัตริย์อาหับ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เอลียาห์หนีไปยังดินแดนที่พระผู้เป็นเจ้าตรัสไว้</a:t>
            </a:r>
          </a:p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แต่เขาไม่สามารถหาอาหารกินที่นั่นได้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พระผู้เป็นเจ้าทรงบัญชาอีกาให้เลี้ยงเอลียาห์ที่นั่น นกกานำขนมปังและเนื้อมาให้ท่านทั้งเช้าและเย็น และเขาก็ดื่มจากลำธาร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โจนาธานชอบดาวิดมาก โยนาธานกลายเป็นหนึ่งเดียวกับดาวิดในจิตวิญญาณ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เอลียาห์เชื่อฟังพระวจนะของพระเจ้าโดยเสี่ยงชีวิต และเขามีประสบการณ์ที่น่าทึ่งในการปกป้องจากพระเจ้า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อาหับกษัตริย์ผู้ชั่วร้ายไม่ชอบเชื่อฟังพระวจนะของพระเจ้า ดังนั้นเขาจึงพยายามสังหารเอลียาห์ผู้เผยพระวจนะของพระเจ้าซึ่งบอกพระวจนะของพระเจ้า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แต่พระเจ้าทรงปกป้องและดูแลเอลียาห์ด้วยวิธีที่น่าทึ่ง!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เราต้องเชื่อฟังและประกาศพระวจนะของพระเจ้าในทุกสถานการณ์เช่นเดียวกับเอลียาห์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พระเจ้าจะทรงปกป้องเราอย่างแน่นอน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พระเจ้าคือใคร?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พระเจ้าทรงเป็นผู้หนึ่งที่ดูแลผู้ที่เชื่อฟังและรักษาพระวจนะของพระองค์ด้วยวิธีที่น่าอัศจรรย์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ใครเอาของกินมาให้เอลียาห์?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ม้า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อินทรี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มังกร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กา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กา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/>
              <a:t>คุณจะดื่มจากลำธารและเราสั่งให้กามาเลี้ยงคุณที่นั่น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กษัตริย์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35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แป้งและน้ำมัน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4400"/>
              <a:t>ไม่ได้ใช้หมด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จงไปที่ศาเรฟัทแห่งไซดอนทันทีและพักอยู่ที่นั่น เราได้บัญชาหญิงม่ายคนหนึ่งในสถานที่นั้นให้จัดหาอาหารให้แก่เจ้า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กษัตริย์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ไม่มีฝนตกในอิสราเอลตามที่องค์พระผู้เป็นเจ้าพระเจ้าตรัสไว้ จึงไม่มีอาหารให้คนรับประทาน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พระเจ้าองค์พระผู้เป็นเจ้าทรงส่งเอลียาห์ไปหาหญิงม่ายคนหนึ่งที่เมืองศาเรฟัท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อลียาห์ขอให้เธอทำขนมปังสำหรับตัวเองโดยใช้แป้งเพียงหยิบมือเดียวและน้ำมันเล็กน้อยที่เหลือให้เธ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โยนาธานมอบดาบและลูกธนูให้ดาวิด นั่นหมายความว่าเขาเชื่อในดาวิดจริงๆ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แม้ว่านางจะมีแป้งและน้ำมันไม่เพียงพอสำหรับพวกเขาตามคำกล่าวของเอลียาห์ นางก็ทำขนมปังส่งให้เอลียาห์ก่อนแล้วจึงทำสำหรับตนเอง</a:t>
            </a:r>
            <a:r xmlns:a="http://schemas.openxmlformats.org/drawingml/2006/main">
              <a:rPr lang="th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ที่น่าประหลาดใจคือมีโถใส่แป้งและเหยือกใส่น้ำมันอยู่</a:t>
            </a:r>
            <a:r xmlns:a="http://schemas.openxmlformats.org/drawingml/2006/main">
              <a:rPr lang="th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ไม่ได้ใช้หมด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วันหนึ่งลูกชายของเธอเสียชีวิต แต่พระเจ้าองค์พระผู้เป็นเจ้าทรงให้ชีวิตของเด็กนั้นกลับคืนสู่เขาและมีชีวิตอยู่ เธอถวายเกียรติแด่พระเจ้า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หญิงม่ายถวายแป้งและน้ำมันเล็กน้อย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พระเจ้า.</a:t>
            </a:r>
            <a:r xmlns:a="http://schemas.openxmlformats.org/drawingml/2006/main">
              <a:rPr lang="t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แล้วเธอก็ได้รับพรมากมาย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เหนือจินตนาการ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บางครั้งอาจมีช่วงเวลาที่เราต้องมอบบางสิ่งที่สำคัญแด่พระเจ้า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จากนั้นพระเจ้าจะทรงอวยพรเรามากมายผ่านการถวายและการเสียสละนี้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พระเจ้าคือใคร?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พระเจ้าทรงเป็นผู้จัดเตรียมทุกสิ่งที่เราต้องการเพื่อดำรงชีวิตด้วยอาหาร เสื้อผ้า และบ้าน ฯลฯ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พระเจ้าบอกให้เอลียาห์ไปหาใคร??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นักบวช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แม่หม้าย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ทั่วไป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แม่หม้าย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จงไปที่ศาเรฟัทแห่งไซดอนทันทีและพักอยู่ที่นั่น เราได้บัญชาหญิงม่ายคนหนึ่งในสถานที่นั้นให้จัดหาอาหารให้แก่เจ้า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กษัตริย์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36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400"/>
              <a:t>ไฟตกลงมาจากสวรรค์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แล้วไฟของพระเจ้าก็ตกลงมาเผาเครื่องสัตวบูชา ฟืน หิน และดินจนไหม้ และยังเลียน้ำในคูน้ำด้วย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กษัตริย์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พระผู้เป็นเจ้าทรงส่งเอลียาห์ไปหาอาหับกษัตริย์ผู้ชั่วร้ายแห่งอิสราเอล “คุณจะได้รู้ว่าใครคือพระเจ้าที่แท้จริง!”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เอลียาห์ต่อสู้กับผู้พยากรณ์เท็จที่นับถือรูปเคารพ 850 คน “เทพที่ตอบด้วยไฟคือพระเจ้าที่แท้จริง!”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โยนาธานมอบเสื้อผ้าล้ำค่าของเขาแก่ดาวิด มันแสดงให้เห็นถึงมิตรภาพอันลึกซึ้งของโจนาธานกับเดวิด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ผู้เผยพระวจนะ 850 คนร้องเรียกชื่อเทพเจ้าของพวกเขาและเต้นรำไปรอบๆ แท่นบูชา แต่ไม่มีปฏิกิริยาตอบโต้ใดๆ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ถึงตาของเอลียาห์แล้ว เอลียาห์อธิษฐานต่อสวรรค์ จากนั้นไฟของพระเจ้าก็ตกลงมาและเผาเครื่องบูชาบนแท่นบูชาจนหมด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“พระยะโฮวาเป็นพระเจ้าที่แท้จริง!” คนอิสราเอลกลับใจจากบาปและถวายเกียรติแด่พระเจ้า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เทพเท็จไม่สามารถทำอะไรได้เลย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สำหรับ</a:t>
            </a:r>
            <a:r xmlns:a="http://schemas.openxmlformats.org/drawingml/2006/main">
              <a:rPr lang="t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พวกเขา</a:t>
            </a:r>
            <a:r xmlns:a="http://schemas.openxmlformats.org/drawingml/2006/main">
              <a:rPr lang="t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มี</a:t>
            </a:r>
            <a:r xmlns:a="http://schemas.openxmlformats.org/drawingml/2006/main">
              <a:rPr lang="t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เลขที่</a:t>
            </a:r>
            <a:r xmlns:a="http://schemas.openxmlformats.org/drawingml/2006/main">
              <a:rPr lang="t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พลัง.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พระเจ้าทรงเป็นผู้ทรงฤทธานุภาพ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เราจะประสบปาฏิหาริย์อันน่าอัศจรรย์ของพระองค์ได้เมื่อเราวางใจและเชื่อในพระองค์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พระเจ้าคือใคร?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พระองค์ทรงเป็นพระเจ้าที่แท้จริง ทรงพระชนม์ และทรงกระทำการ ซึ่งแตกต่างไปจากรูปเคารพจอมปลอม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อะไรตกลงมาจากสวรรค์เมื่อเอลียาห์อธิษฐาน?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หิมะ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ฝนตก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หิน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ไฟ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ไฟ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แล้วไฟของพระเจ้าก็ตกลงมาเผาเครื่องสัตวบูชา ฟืน หิน และดินจนไหม้ และยังเลียน้ำในคูน้ำด้วย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กษัตริย์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เลขที่. 37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นาอามานหายจากโรคเรื้อน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เขาจึงลงไปจุ่มตัวในแม่น้ำจอร์แดนเจ็ดครั้งตามที่คนของพระเจ้าบอกเขา และเนื้อของเขากลับคืนมาและสะอาดเหมือนเด็กหนุ่ม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พงศ์กษัตริย์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นาอามานเป็นผู้บัญชาการกองทัพของกษัตริย์อารัม แต่เขาเป็นโรคเรื้อน เขาไปหาเอลีชาผู้เป็นศาสดาพยากรณ์ของอิสราเอลเพื่อรับการฟื้นฟู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ดาวิดตกอยู่ในสถานการณ์อันตรายถึงแก่ความตายหลายครั้ง เพราะกษัตริย์ซาอูลพยายามจะสังหารท่าน อย่างไรก็ตาม เขาสามารถหลบหนีจากอันตรายเหล่านั้นได้ด้วยความช่วยเหลือของโจนาธาน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เอลีชาไม่พบเขา แต่เพียงพูดว่า “ไปชำระตัวในแม่น้ำจอร์แดนเจ็ดครั้งเถิด”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นาอามานโกรธคำพูดของเอลีชา แต่คนรับใช้ของพระองค์ทูลพระองค์ว่า “เชิญลงไปจุ่มตัวของท่านที่แม่น้ำเถิด”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นาอามานจุ่มตัวเองในแม่น้ำจอร์แดนเจ็ดครั้งตามที่เอลีชาและพวกผู้รับใช้ของเขาพูด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น่าประหลาดใจที่เนื้อของเขากลับคืนสู่สภาพเดิมและสะอาดขึ้น</a:t>
            </a:r>
          </a:p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นาอามานกลับมาหาเอลีชาและถวายเกียรติแด่พระเจ้า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เมื่อนาอามานได้ยินเอลีชาคนของพระเจ้าและเชื่อฟังคำของเขา เขาก็ได้รับพรที่หายจากโรคเรื้อน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เราไม่ควรดำเนินชีวิตตามความประสงค์ของเราเอง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แต่เป็นไปตามพระประสงค์ของพระเจ้า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เมื่อเราดำเนินชีวิตและเชื่อฟังพระวจนะของพระเจ้า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เราจะได้รับพรจากพระพรมากมายที่พระเจ้าประทานแก่เรา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rgbClr val="FF0000"/>
                </a:solidFill>
              </a:rPr>
              <a:t>พระเจ้า?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พระเจ้าเป็นผู้ที่สามารถรักษาทุกโรคได้ พระองค์ทรงเป็นพระเจ้าผู้ทรงฤทธานุภาพซึ่งสามารถรักษาเราได้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นาอามานจุ่มตัวลงในแม่น้ำจอร์แดนกี่ครั้ง?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สามครั้ง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หนึ่งครั้ง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๓.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ห้าครั้ง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เจ็ด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ครั้ง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เจ็ดครั้ง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เขาจึงลงไปจุ่มตัวในแม่น้ำจอร์แดนเจ็ดครั้งตามที่คนของพระเจ้าบอกเขา และเนื้อของเขากลับคืนมาและสะอาดเหมือนเด็กหนุ่ม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พงศ์กษัตริย์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38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400"/>
              <a:t>ซ่อมแซมพระวิหารของพระเจ้า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ดังนั้นกษัตริย์โยอาชจึงเรียกปุโรหิตเยโฮยาดาและปุโรหิตคนอื่นๆ มาถามว่า "เหตุไฉนท่านจึงไม่ซ่อมแซมความเสียหายที่เกิดกับพระวิหารเล่า อย่ารับเงินจากเหรัญญิกของท่านอีกต่อไป แต่จงมอบไว้เพื่อซ่อมแซมพระวิหาร"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กษัตริย์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โยนาธานไม่ได้เลือกความปรารถนาที่เห็นแก่ตัวของเขา แต่เลือกเดวิดเพื่อนของเขา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เช่นเดียวกับโจนาธาน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มาเป็นเพื่อนที่ดีสำหรับเพื่อนของเรากันเถอะ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กษัตริย์โยอาชแห่งยูดาห์มีใจที่จะซ่อมแซมพระวิหารของพระเจ้าซึ่งได้รับความเสียหาย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แต่งบประมาณไม่เพียงพอในการซ่อมแซมวัด โยอาชตัดสินใจรับเครื่องบูชาเพื่อซ่อมแซมพระวิหารของพระเจ้า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ผู้ที่รักพระเจ้าด้วยความจริงใจเสนอเงินเพื่อซ่อมแซมพระวิหาร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เงินที่เก็บได้สำหรับการซ่อมแซมวัดได้มอบให้กับคนงาน และพวกเขาก็ซ่อมแซมวัดด้วยความซื่อสัตย์สุจริต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"ว้าว! ช่างเป็นวัดที่สวยงามจริงๆ!” โยอาชดีใจที่คิดว่าพระเจ้าคงจะพอพระทัย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โยอาชถือว่าพระวิหารของพระเจ้าเป็นสถานที่อันล้ำค่า ที่ซึ่งผู้คนมานมัสการพระเจ้า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คริสตจักรคือสถานที่ที่พระเจ้าทรงสถิตอยู่เมื่อเรานมัสการพระองค์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ดังนั้น เราต้องรักคริสตจักรและถือว่าคริสตจักรนั้นล้ำค่ามาก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rgbClr val="FF0000"/>
                </a:solidFill>
              </a:rPr>
              <a:t>พระเจ้า?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พระผู้เป็นเจ้าทรงตั้งเราแต่ละคนให้เป็นวิหารศักดิ์สิทธิ์ของพระองค์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พระเจ้าพบกับผู้ที่นมัสการพระองค์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Joash ตัดสินใจแก้ไขอะไร?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พระราชวัง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ของเขา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ห้อง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โรงเรียน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วิหารศักดิ์สิทธิ์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วิหารศักดิ์สิทธิ์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ดังนั้นกษัตริย์โยอาชจึงเรียกปุโรหิตเยโฮยาดาและปุโรหิตคนอื่นๆ มาถามว่า "เหตุไฉนท่านจึงไม่ซ่อมแซมความเสียหายที่เกิดกับพระวิหารเล่า อย่ารับเงินจากเหรัญญิกของท่านอีกต่อไป แต่จงมอบไว้เพื่อซ่อมแซมพระวิหาร"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กษัตริย์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39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600"/>
              <a:t>เนหะมีย์ผู้สร้างกำแพงกรุงเยรูซาเล็มขึ้นใหม่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พระองค์ทรงเป็นผู้ประทานเพื่อนที่ดีแก่เรา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ขอบคุณพระเจ้าที่ให้เรามีเพื่อนที่ดี!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ข้าพเจ้ากราบทูลพระราชาว่า "หากฝ่าพระบาททรงพอพระทัย และหากผู้รับใช้ของพระองค์เป็นที่โปรดปรานในสายพระเนตร ขอพระองค์ทรงส่งข้าพระองค์ไปยังเมืองในยูดาห์ที่ฝังบรรพบุรุษของข้าพระองค์ไว้ เพื่อข้าพระองค์จะสร้างขึ้นใหม่"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เนหะมีย์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เปอร์เซียทรงอนุญาตให้เนหะมีย์ผู้ถือจอกของกษัตริย์สร้างเมืองและป้อมปราการที่พังทลายขึ้นใหม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เนหะมีย์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กลับมายังกรุงเยรูซาเล็มพร้อมกับชาวอิสราเอลจำนวนมาก และสร้างกำแพงกรุงเยรูซาเล็มขึ้นมาใหม่พร้อมกับพวกเขา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อย่างไรก็ตาม พวกเขาถูกรบกวนโดยชนเผ่าอื่นที่ไม่ชอบการฟื้นฟูของชาวอิสราเอล นอกจากนี้ ชาวอิสราเอลจำนวนมากยังบ่นอีกด้วย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เนหะมีย์ขอความช่วยเหลือจากพระเจ้า พระเจ้าประทานพลังและความกล้าหาญให้เขาทำงาน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ใน​ที่​สุด เนหะมีย์​ได้​สร้าง​กำแพง​กรุง​เยรูซาเลม​ขึ้น​ใหม่​พร้อม​กับ​ชาว​อิสราเอล​เสร็จ​เรียบร้อย. หลังจากสร้างกำแพงเสร็จแล้ว เขาและผู้คนก็นมัสการพระเจ้าด้วยความยินดี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เนหะมีย์สร้างกำแพงขึ้นใหม่เสร็จด้วยความช่วยเหลือจากพระเจ้า แม้ว่าจะมีความวุ่นวายมากมายก็ตาม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เมื่อเราทำงานของพระเจ้า เราอาจเผชิญกับสถานการณ์ที่ยากลำบาก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อย่างไรก็ตาม หากพระเจ้าสถิตอยู่กับเราและเราอยู่กับพระองค์ เราก็สามารถเอาชนะความยากลำบากทั้งหมดเหล่านั้นได้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คือผู้ที่ช่วยเหลือเราและประทานพลังและความกล้าหาญแก่เราเมื่อเราอธิษฐานและขอความช่วยเหลือในสถานการณ์ที่ยากลำบา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เหตุใดเนหะมีย์จึงกลับมาบ้านเกิด?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ไปเที่ยว..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ไปโรงเรียน..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๓.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ไว้บูชา..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เพื่อสร้างกำแพงเยรูซาเล็มขึ้นใหม่..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เพื่อสร้างกำแพงเยรูซาเล็มขึ้นใหม่..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ข้าพเจ้ากราบทูลพระราชาว่า "หากฝ่าพระบาททรงพอพระทัย และหากผู้รับใช้ของพระองค์เป็นที่โปรดปรานในสายพระเนตร ขอพระองค์ทรงส่งข้าพระองค์ไปยังเมืองในยูดาห์ที่ฝังบรรพบุรุษของข้าพระองค์ไว้ เพื่อข้าพระองค์จะสร้างขึ้นใหม่"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เนหะมีย์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