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u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ur"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ur" altLang="ko-KR" b="1">
                <a:solidFill>
                  <a:schemeClr val="tx1">
                    <a:lumMod val="50000"/>
                    <a:lumOff val="50000"/>
                  </a:schemeClr>
                </a:solidFill>
              </a:rPr>
              <a:t>نہیں.</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31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t>جوناتھن،</a:t>
            </a:r>
          </a:p>
          <a:p>
            <a:pPr xmlns:a="http://schemas.openxmlformats.org/drawingml/2006/main" algn="ctr">
              <a:bidi/>
            </a:pPr>
            <a:r xmlns:a="http://schemas.openxmlformats.org/drawingml/2006/main">
              <a:rPr lang="ur" altLang="ko-KR" sz="4000"/>
              <a:t>ڈیوڈ کا اچھا دوست</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ur" altLang="ko-KR" sz="3200">
                <a:solidFill>
                  <a:schemeClr val="tx1">
                    <a:lumMod val="65000"/>
                    <a:lumOff val="35000"/>
                  </a:schemeClr>
                </a:solidFill>
              </a:rPr>
              <a:t>جوناتھن نے داؤد کو کیا نہیں دیا؟</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تلوار</a:t>
            </a:r>
            <a:r xmlns:a="http://schemas.openxmlformats.org/drawingml/2006/main">
              <a:rPr lang="ur"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ڈھال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تیر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کپڑے</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ur" altLang="en-US" sz="2800">
                <a:solidFill>
                  <a:srgbClr val="FF0000"/>
                </a:solidFill>
              </a:rPr>
              <a:t>② </a:t>
            </a:r>
            <a:r xmlns:a="http://schemas.openxmlformats.org/drawingml/2006/main">
              <a:rPr lang="ur" altLang="ko-KR" sz="2800">
                <a:solidFill>
                  <a:srgbClr val="FF0000"/>
                </a:solidFill>
              </a:rPr>
              <a:t>ڈھال</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40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ملکہ ایستھر کی ہمت۔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تب بادشاہ نے پوچھا، "یہ کیا ہے، ملکہ آستر؟ تمہاری کیا درخواست ہے؟ آدھی سلطنت تک، وہ تمہیں دے دی جائے گی۔"</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ایسٹر</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یہ وہ وقت تھا جب ایک عقلمند یہودی عورت ایستر فارس کی ملکہ تھی۔ تاہم، ہامان نے بادشاہ کے قانون کا استعمال کرتے ہوئے یہودیوں کو تباہ کرنے کی سازش کی۔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اس نے سوچا، 'اگر میں بادشاہ کے بلائے بغیر بادشاہ کے پاس پہنچوں تو شاید میں مارا جاؤں گی۔ تاہم، اس نے اپنے لوگوں کو بچانے کے لیے بادشاہ کے پاس جانے کا فیصلہ کیا، حالانکہ یہ قانون کے خلاف تھا۔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لیکن، جب اس نے ملکہ ایستھر کو دربار میں کھڑا دیکھا، تو وہ اس سے بہت خوش ہوا اور کہا، "تمہاری درخواست کیا ہے؟ میں تمہیں دے دوں گا۔"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ہامان کی یہودیوں کو تباہ کرنے کی سازش بادشاہ نے ظاہر کی تھی۔ نتیجے کے طور پر، وہ بادشاہ سے نفرت کرتا تھا اور مارا گیا تھا.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"آپ کا شکریہ، خداوند، ہماری حفاظت کے لیے!" ملکہ ایستھر کی ہمت کی وجہ سے یہودیوں کی حفاظت کی گئی۔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اگرچہ ایستر کو موت کے گھاٹ اتار دیا جانا تھا، اس نے خدا سے دعا کی کہ وہ اپنے لوگوں کو دلیری سے بچائے۔</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خُدا نے اپنی حیرت انگیز حکمت اور طاقت سے آستر کی دعا کے ذریعے یہودیوں کو بحران سے بچایا۔</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آئیے یقین کریں اور اپنی روزمرہ کی زندگی میں خُدا کی شاندار مدد اور نجات کی توقع کریں۔</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وہ ہے جو اپنے لوگوں کو آخر تک رکھتا ہے اور مدد کرتا ہے۔</a:t>
            </a:r>
            <a:r xmlns:a="http://schemas.openxmlformats.org/drawingml/2006/main">
              <a:rPr lang="ur"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ur" altLang="ko-KR" sz="3600">
                <a:solidFill>
                  <a:schemeClr val="tx1">
                    <a:lumMod val="65000"/>
                    <a:lumOff val="35000"/>
                  </a:schemeClr>
                </a:solidFill>
              </a:rPr>
              <a:t>خدا دنیا کے آخر تک میری حفاظت اور مدد کر رہا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200">
                <a:solidFill>
                  <a:schemeClr val="tx1">
                    <a:lumMod val="65000"/>
                    <a:lumOff val="35000"/>
                  </a:schemeClr>
                </a:solidFill>
              </a:rPr>
              <a:t>آستر کے ساتھ کیا ہوا جب وہ بغیر بلائے بادشاہ کے پاس پہنچی؟</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اسے موت کے گھاٹ اتار دیا جانا تھا۔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اسے باہر نکال دیا گیا۔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وہ بادشاہ سے نہیں مل سکی۔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وہ بادشاہ سے وہ کہہ سکتی تھی جو وہ مانگنا چاہتی تھی۔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وہ بادشاہ سے وہ کہہ سکتی تھی جو وہ مانگنا چاہتی تھی۔</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جب داؤد ساؤل سے بات کر چکا تھا، یونتن داؤد کے ساتھ روح میں ایک ہو گیا، اور وہ اُس سے اپنے جیسا پیار کرنے لگا۔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ur" altLang="ko-KR" sz="2800">
                <a:solidFill>
                  <a:schemeClr val="tx1">
                    <a:lumMod val="65000"/>
                    <a:lumOff val="35000"/>
                  </a:schemeClr>
                </a:solidFill>
              </a:rPr>
              <a:t>1 سموئیل 18:</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تب بادشاہ نے پوچھا، "یہ کیا ہے، ملکہ آستر؟ تمہاری کیا درخواست ہے؟ آدھی سلطنت تک، وہ تمہیں دے دی جائے گی۔"</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ایسٹر</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ur" altLang="ko-KR" b="1">
                <a:solidFill>
                  <a:schemeClr val="tx1">
                    <a:lumMod val="50000"/>
                    <a:lumOff val="50000"/>
                  </a:schemeClr>
                </a:solidFill>
              </a:rPr>
              <a:t>نمبر 41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400"/>
              <a:t>ملازمت جسے خدا نے نوازا تھا۔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ملک عُز میں ایک آدمی رہتا تھا جس کا نام ایوب تھا۔ یہ آدمی بے قصور اور سیدھا تھا۔ وہ خدا سے ڈرتا تھا اور برائی سے بچتا تھا۔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ur" altLang="ko-KR" sz="2800">
                <a:solidFill>
                  <a:schemeClr val="tx1">
                    <a:lumMod val="65000"/>
                    <a:lumOff val="35000"/>
                  </a:schemeClr>
                </a:solidFill>
              </a:rPr>
              <a:t>جاب</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ایوب جو مشرق کی سرزمین عُز میں رہتا تھا سب سے زیادہ امیر تھا۔ وہ خدا سے ڈرتا تھا اور بے عیب اور سیدھا تھا۔</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"چونکہ آپ نے ایوب کو برکت دی، وہ آپ سے ڈرتا تھا! کیا ایوب بغیر کسی وجہ کے خدا سے ڈرتا ہے؟ شیطان نے ایوب کو آزمانے کی سازش کی۔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ur" altLang="ko-KR" sz="2400">
                <a:solidFill>
                  <a:schemeClr val="tx1">
                    <a:lumMod val="65000"/>
                    <a:lumOff val="35000"/>
                  </a:schemeClr>
                </a:solidFill>
              </a:rPr>
              <a:t>شیطان نے راتوں رات اس کی اولاد اور اس کی تمام جائیدادیں چھین لیں۔ وہ دنیا کا سب سے دکھی آدمی بن گیا۔</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ur" altLang="ko-KR" sz="2600">
                <a:solidFill>
                  <a:schemeClr val="tx1">
                    <a:lumMod val="65000"/>
                    <a:lumOff val="35000"/>
                  </a:schemeClr>
                </a:solidFill>
              </a:rPr>
              <a:t>اس کی بیوی یہ کہہ کر اسے چھوڑ کر چلی گئی کہ "خدا پر لعنت کرو اور مر جاؤ۔" ایوب کے دوست آئے اور اس پر الزام لگایا لیکن ایوب نے ہمیشہ کی طرح خدا پر بھروسہ کیا۔</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ur" altLang="ko-KR" sz="2600">
                <a:solidFill>
                  <a:schemeClr val="tx1">
                    <a:lumMod val="65000"/>
                    <a:lumOff val="35000"/>
                  </a:schemeClr>
                </a:solidFill>
              </a:rPr>
              <a:t>یہ مصیبت اور تلخی کا زمانہ تھا۔ تاہم ایوب امتحان سے گزرا اور خدا نے اسے پہلے سے بہت بڑی نعمت عطا کی۔ وہ ایک ایسا آدمی بن گیا جو پہلے سے زیادہ خدا سے ڈرتا تھا۔</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solidFill>
                  <a:schemeClr val="tx1">
                    <a:lumMod val="65000"/>
                    <a:lumOff val="35000"/>
                  </a:schemeClr>
                </a:solidFill>
              </a:rPr>
              <a:t>اگرچہ ایوب ایک سیدھا آدمی تھا، شیطان نے اسے مصیبت میں ڈال دیا.</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مشکلات کے باوجود ایوب خدا پر یقین رکھتے تھے اور خدا پر صبر کرتے تھے۔</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وہ مشکلات ہم پر آسکتی ہیں۔</a:t>
            </a:r>
          </a:p>
          <a:p>
            <a:pPr xmlns:a="http://schemas.openxmlformats.org/drawingml/2006/main" algn="ctr">
              <a:bidi/>
            </a:pPr>
            <a:r xmlns:a="http://schemas.openxmlformats.org/drawingml/2006/main">
              <a:rPr lang="ur" altLang="ko-KR" sz="3200">
                <a:solidFill>
                  <a:schemeClr val="tx1">
                    <a:lumMod val="65000"/>
                    <a:lumOff val="35000"/>
                  </a:schemeClr>
                </a:solidFill>
              </a:rPr>
              <a:t>اس وقت ہمیں خدا پر ایمان لانا ہوگا اور خدا پر صبر کرنا ہوگا۔</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خدا ایک ہے۔</a:t>
            </a:r>
          </a:p>
          <a:p>
            <a:r xmlns:a="http://schemas.openxmlformats.org/drawingml/2006/main">
              <a:rPr lang="ur" altLang="ko-KR" sz="3600">
                <a:solidFill>
                  <a:schemeClr val="tx1">
                    <a:lumMod val="65000"/>
                    <a:lumOff val="35000"/>
                  </a:schemeClr>
                </a:solidFill>
              </a:rPr>
              <a:t>جو اپنی مرضی کے مطابق ہمیں امیر یا غریب بنا سکتا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32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سلیمان جسے حکمت تحفہ کے طور پر ملی۔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جاب کے بارے میں کون سا غلط ہے؟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وہ امیر تھا۔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وہ مشرقی سرزمین میں رہتا تھا۔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وہ بادشاہ تھا۔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وہ خدا سے ڈرتا تھا۔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ur" altLang="en-US" sz="2800">
                <a:solidFill>
                  <a:srgbClr val="FF0000"/>
                </a:solidFill>
              </a:rPr>
              <a:t>③ </a:t>
            </a:r>
            <a:r xmlns:a="http://schemas.openxmlformats.org/drawingml/2006/main">
              <a:rPr lang="ur" altLang="ko-KR" sz="2800">
                <a:solidFill>
                  <a:srgbClr val="FF0000"/>
                </a:solidFill>
              </a:rPr>
              <a:t>وہ بادشاہ تھا۔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ملک عُز میں ایک آدمی رہتا تھا جس کا نام ایوب تھا۔ یہ آدمی بے قصور اور سیدھا تھا۔ وہ خدا سے ڈرتا تھا اور برائی سے بچتا تھا۔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ur" altLang="ko-KR" sz="2800">
                <a:solidFill>
                  <a:schemeClr val="tx1">
                    <a:lumMod val="65000"/>
                    <a:lumOff val="35000"/>
                  </a:schemeClr>
                </a:solidFill>
              </a:rPr>
              <a:t>جاب</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نہیں. 42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دانیال نے بادشاہ کا کھانا کھانے سے انکار کر دیا۔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لیکن دانیال نے شاہی کھانے اور شراب سے اپنے آپ کو ناپاک نہ کرنے کا عزم کیا اور اس نے اعلیٰ افسر سے اجازت طلب کی کہ وہ خود کو اس طرح ناپاک نہ کرے۔</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دانیال</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دانیال اور اس کے تین دوستوں کو قیدی بنا کر بابل لایا گیا۔ بادشاہ نے اپنے افسروں کو حکم دیا کہ وہ انہیں بادشاہ کا کھانا اور شراب دے کر سکھائیں۔</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"ہم چاہتے ہیں کہ وہ کھانا نہ کھائیں جو خدا کے قانون سے ممنوع ہے!" دانیال اور اس کے تین دوستوں نے چیف آفیشل سے اجازت طلب کی کہ وہ خود کو اس طرح ناپاک نہ کریں۔</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ڈینیئل اور اس کے تین دوستوں نے آئیڈل کو پیش کیا گیا کھانا کھانے کے بجائے سبزیاں اور پانی کھایا۔ خدا نے ان کی قدر کی اور انہیں مزید حکمت عطا کی۔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’’کتنے عقلمند ہیں وہ!‘‘ بادشاہ کو حیرت نہیں ہوئی کہ وہ شاہی کھانا کھانے والے دوسرے جوانوں سے زیادہ صحت مند اور سمجھدار لگ رہے تھے۔</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تب سے دانیال اور اس کے تین دوستوں نے بابل کی اہم چیزوں کی ذمہ داری سنبھالی اور اپنے آپ کو خدا کے حضور پاک رکھا۔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200">
                <a:solidFill>
                  <a:schemeClr val="tx1">
                    <a:lumMod val="65000"/>
                    <a:lumOff val="35000"/>
                  </a:schemeClr>
                </a:solidFill>
              </a:rPr>
              <a:t>دانیال اور اُس کے تین دوستوں نے قیدی کی حالت میں بھی خدا کے قانون کو برقرار رکھنے کا ارادہ کیا۔</a:t>
            </a:r>
          </a:p>
          <a:p>
            <a:r xmlns:a="http://schemas.openxmlformats.org/drawingml/2006/main">
              <a:rPr lang="ur" altLang="ko-KR" sz="3200">
                <a:solidFill>
                  <a:schemeClr val="tx1">
                    <a:lumMod val="65000"/>
                    <a:lumOff val="35000"/>
                  </a:schemeClr>
                </a:solidFill>
              </a:rPr>
              <a:t>پھر، وہ شاہی کھانا کھانے والے دوسرے مردوں سے زیادہ صحت مند اور سمجھدار ہو گئے۔</a:t>
            </a:r>
          </a:p>
          <a:p>
            <a:r xmlns:a="http://schemas.openxmlformats.org/drawingml/2006/main">
              <a:rPr lang="ur" altLang="ko-KR" sz="3200">
                <a:solidFill>
                  <a:schemeClr val="tx1">
                    <a:lumMod val="65000"/>
                    <a:lumOff val="35000"/>
                  </a:schemeClr>
                </a:solidFill>
              </a:rPr>
              <a:t>ہمیں ہر حال میں اللہ کی اطاعت کرنی ہے۔</a:t>
            </a:r>
          </a:p>
          <a:p>
            <a:r xmlns:a="http://schemas.openxmlformats.org/drawingml/2006/main">
              <a:rPr lang="ur" altLang="ko-KR" sz="3200">
                <a:solidFill>
                  <a:schemeClr val="tx1">
                    <a:lumMod val="65000"/>
                    <a:lumOff val="35000"/>
                  </a:schemeClr>
                </a:solidFill>
              </a:rPr>
              <a:t>خدا سے محبت کرنے سے زیادہ کوئی چیز اہم نہیں ہے۔</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بادشاہ سلیمان دولت اور حکمت میں زمین کے تمام بادشاہوں سے بڑھ کر تھا۔</a:t>
            </a:r>
            <a:r xmlns:a="http://schemas.openxmlformats.org/drawingml/2006/main">
              <a:rPr lang="u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تواریخ 9:</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ڈبلیو ایچ او</a:t>
            </a:r>
            <a:r xmlns:a="http://schemas.openxmlformats.org/drawingml/2006/main">
              <a:rPr lang="ur" altLang="en-US" sz="3200"/>
              <a:t> </a:t>
            </a:r>
            <a:r xmlns:a="http://schemas.openxmlformats.org/drawingml/2006/main">
              <a:rPr lang="ur" altLang="ko-KR" sz="3200"/>
              <a:t>ہے</a:t>
            </a:r>
            <a:r xmlns:a="http://schemas.openxmlformats.org/drawingml/2006/main">
              <a:rPr lang="ur" altLang="en-US" sz="3200"/>
              <a:t> </a:t>
            </a: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وہ ہے جو ایک ہی وقت میں تمام جگہوں پر ہو سکتا ہے۔ اور وہ قادر مطلق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دانیال اور اس کے تین دوستوں نے بادشاہ کے کھانے کے بجائے کیا کھانا کھایا؟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پانی اور سبزیاں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کوکی اور کوک</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نوڈل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چاول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① </a:t>
            </a:r>
            <a:r xmlns:a="http://schemas.openxmlformats.org/drawingml/2006/main">
              <a:rPr lang="ur" altLang="ko-KR" sz="2800">
                <a:solidFill>
                  <a:srgbClr val="FF0000"/>
                </a:solidFill>
              </a:rPr>
              <a:t>پانی اور سبزیاں</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لیکن دانیال نے شاہی کھانے اور شراب سے اپنے آپ کو ناپاک نہ کرنے کا عزم کیا اور اس نے اعلیٰ افسر سے اجازت طلب کی کہ وہ خود کو اس طرح ناپاک نہ کرے۔</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دانیال</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43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شیروں کے اڈے کا ڈینیئل</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بادشاہ بہت خوش ہوا اور دانیال کو ماند سے نکالنے کا حکم دیا۔ اور جب دانیال کو ماند سے اٹھایا گیا تو اُس پر کوئی زخم نہیں پایا گیا کیونکہ اُس نے اپنے خدا پر بھروسہ کیا تھا۔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دانیال</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6:</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بابل میں ایسے لوگ تھے جو دانیال سے نفرت کرتے تھے، جو قید میں لایا گیا اور وزیر اعظم بن گیا۔ وہ دانیال کو مارنا چاہتے تھے۔</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''جو کوئی بادشاہ کے علاوہ کسی اور چیز کے آگے جھکتا ہے اسے شیر کی ماند میں پھینک دیا جائے گا!'' دانیال نے دن میں تین بار نماز پڑھنا نہیں چھوڑا، حالانکہ وہ جانتا تھا۔</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چنانچہ آخر کار، دانیال کو شیر کے خوفناک ماند میں پھینک دیا گیا۔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بادشاہ اگلی صبح سویرے شیر کی ماند پر آیا اور پوچھا، 'دانیال! کیا آپ محفوظ ہیں؟' درحقیقت، بادشاہ چاہتا تھا کہ دانیال نہ مرے کیونکہ وہ دانیال سے بہت پیار کرتا تھا۔</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"میں ٹھیک ہوں کہ خدا میری حفاظت کرے!" دانیال کو کوئی چوٹ نہیں آئی۔ بادشاہ نے دانیال کے خدا کی بھی تعریف کی۔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سلیمان بادشاہ داؤد کے بعد اسرائیل کا تیسرا بادشاہ بنا۔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دانیال، جو بتوں کے آگے نہیں جھکا،</a:t>
            </a:r>
          </a:p>
          <a:p>
            <a:pPr xmlns:a="http://schemas.openxmlformats.org/drawingml/2006/main" algn="ctr">
              <a:bidi/>
            </a:pPr>
            <a:r xmlns:a="http://schemas.openxmlformats.org/drawingml/2006/main">
              <a:rPr lang="ur" altLang="ko-KR" sz="3200">
                <a:solidFill>
                  <a:schemeClr val="tx1">
                    <a:lumMod val="65000"/>
                    <a:lumOff val="35000"/>
                  </a:schemeClr>
                </a:solidFill>
              </a:rPr>
              <a:t>آخر کار اسے شیر کی ماند میں پھینک دیا گیا لیکن وہ محفوظ رہا۔</a:t>
            </a:r>
          </a:p>
          <a:p>
            <a:pPr xmlns:a="http://schemas.openxmlformats.org/drawingml/2006/main" algn="ctr">
              <a:bidi/>
            </a:pPr>
            <a:r xmlns:a="http://schemas.openxmlformats.org/drawingml/2006/main">
              <a:rPr lang="ur" altLang="ko-KR" sz="3200">
                <a:solidFill>
                  <a:schemeClr val="tx1">
                    <a:lumMod val="65000"/>
                    <a:lumOff val="35000"/>
                  </a:schemeClr>
                </a:solidFill>
              </a:rPr>
              <a:t>دانیال کے ایمان کی وجہ سے، بابل کے بادشاہ نے بھی خدا کی تعریف کی۔</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ہمیں صرف اور صرف اللہ کی عبادت کرنی ہے۔</a:t>
            </a:r>
          </a:p>
          <a:p>
            <a:pPr xmlns:a="http://schemas.openxmlformats.org/drawingml/2006/main" algn="ctr">
              <a:bidi/>
            </a:pPr>
            <a:r xmlns:a="http://schemas.openxmlformats.org/drawingml/2006/main">
              <a:rPr lang="ur" altLang="ko-KR" sz="3200">
                <a:solidFill>
                  <a:schemeClr val="tx1">
                    <a:lumMod val="65000"/>
                    <a:lumOff val="35000"/>
                  </a:schemeClr>
                </a:solidFill>
              </a:rPr>
              <a:t>ہمیں ایمان رکھنا ہے جو بتوں کی خدمت نہیں کرتا!</a:t>
            </a:r>
          </a:p>
          <a:p>
            <a:pPr xmlns:a="http://schemas.openxmlformats.org/drawingml/2006/main" algn="ctr">
              <a:bidi/>
            </a:pPr>
            <a:r xmlns:a="http://schemas.openxmlformats.org/drawingml/2006/main">
              <a:rPr lang="ur" altLang="ko-KR" sz="3200">
                <a:solidFill>
                  <a:schemeClr val="tx1">
                    <a:lumMod val="65000"/>
                    <a:lumOff val="35000"/>
                  </a:schemeClr>
                </a:solidFill>
              </a:rPr>
              <a:t>اس قسم کا ایمان دوسرے لوگوں کو خدا پر یقین کر سکتا ہے۔</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 ہے؟</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ایک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ایک قابل اعتماد ہے۔</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جو اُن لوگوں کو بچا سکتا ہے جو اُس پر یقین رکھتے ہیں اور اُس کی خدمت کرتے ہیں۔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کیوں</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تھا</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دانیال کو شیر کی ماند میں پھینکا؟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کیونکہ اس نے بادشاہ سے جھوٹ بولا تھا۔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کیونکہ اس نے بادشاہ کے بت کے آگے سجدہ نہیں کیا۔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کیونکہ وہ بادشاہ کو مارنے والا تھا۔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کیونکہ اس نے خدا کی اچھی عبادت نہیں کی۔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② </a:t>
            </a:r>
            <a:r xmlns:a="http://schemas.openxmlformats.org/drawingml/2006/main">
              <a:rPr lang="ur" altLang="ko-KR" sz="2800">
                <a:solidFill>
                  <a:srgbClr val="FF0000"/>
                </a:solidFill>
              </a:rPr>
              <a:t>کیونکہ اس نے بادشاہ کے بت کے آگے سجدہ نہیں کیا۔</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بادشاہ بہت خوش ہوا اور دانیال کو ماند سے نکالنے کا حکم دیا۔ اور جب دانیال کو ماند سے اٹھایا گیا تو اُس پر کوئی زخم نہیں پایا گیا کیونکہ اُس نے اپنے خدا پر بھروسہ کیا تھا۔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دانیال</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6:</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44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یونس، جو بڑی مچھلی کے اندر تھا۔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لیکن خداوند نے یوناہ کو نگلنے کے لئے ایک بڑی مچھلی مہیا کی اور یوناہ تین دن اور تین رات مچھلی کے اندر رہا۔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یونس</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ایک دن خُدا یونس پر ظاہر ہوا اور کہا،</a:t>
            </a:r>
          </a:p>
          <a:p>
            <a:r xmlns:a="http://schemas.openxmlformats.org/drawingml/2006/main">
              <a:rPr lang="ur" altLang="ko-KR" sz="2500">
                <a:solidFill>
                  <a:schemeClr val="tx1">
                    <a:lumMod val="65000"/>
                    <a:lumOff val="35000"/>
                  </a:schemeClr>
                </a:solidFill>
              </a:rPr>
              <a:t>"نینوہ کے عظیم شہر میں جاؤ اور اس کے خلاف تبلیغ کرو! مَیں اُنہیں اُن کی شرارتوں سے بچاؤں گا۔‘‘</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یوناہ خدا کی اطاعت نہیں کرنا چاہتا تھا۔ وہ بیرون ملک چلا گیا اور خدا سے بھاگنے کے لئے ترسیس کے لئے کشتی چلا گیا۔</a:t>
            </a:r>
            <a:r xmlns:a="http://schemas.openxmlformats.org/drawingml/2006/main">
              <a:rPr lang="ur"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لیکن، خدا نے ایک بڑی آندھی بھیجی اور ان سب کو مرنا تھا۔ ملاحوں نے یونس کو سمندر میں پھینک دیا۔ ایک بڑی مچھلی آئی اور اسے نگل گئی۔</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یونس نے مچھلی کے اندر 3 دن تک اپنے گناہوں سے توبہ کی۔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"مجھے اپنے لوگوں کی اچھی رہنمائی کرنے کی حکمت عطا فرما۔" خدا خوش تھا کہ سلیمان نے یہ مانگا تھا۔ تو، خدا نے اسے وہی دیا جو سلیمان نے مانگا تھا۔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مچھلی نے اسے خشک زمین پر الٹایا۔ وہ نینویٰ گیا اور ہچکچاتے ہوئے ان کو خدا کا پیغام سنایا۔</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خدا کے انتباہ کو سن کر، نینوا کے باشندوں نے توبہ کی اور خدا کے فضل کی تلاش کی۔ خدا نے نینوا کے لوگوں کو معاف کر دیا۔</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یوناہ نے خدا کے کلام کی نافرمانی کی۔</a:t>
            </a:r>
          </a:p>
          <a:p>
            <a:pPr xmlns:a="http://schemas.openxmlformats.org/drawingml/2006/main" algn="ctr">
              <a:bidi/>
            </a:pPr>
            <a:r xmlns:a="http://schemas.openxmlformats.org/drawingml/2006/main">
              <a:rPr lang="ur" altLang="ko-KR" sz="3200">
                <a:solidFill>
                  <a:schemeClr val="tx1">
                    <a:lumMod val="65000"/>
                    <a:lumOff val="35000"/>
                  </a:schemeClr>
                </a:solidFill>
              </a:rPr>
              <a:t>لیکن خُدا نے یوناہ کو نافرمانی کے لیے استعمال کیا اور آخرکار نینوا والوں کو بچایا۔</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ایسے اوقات ہوتے ہیں جب خدا کی مرضی میرے خیال سے مختلف ہوتی ہے۔</a:t>
            </a:r>
          </a:p>
          <a:p>
            <a:pPr xmlns:a="http://schemas.openxmlformats.org/drawingml/2006/main" algn="ctr">
              <a:bidi/>
            </a:pPr>
            <a:r xmlns:a="http://schemas.openxmlformats.org/drawingml/2006/main">
              <a:rPr lang="ur" altLang="ko-KR" sz="3200">
                <a:solidFill>
                  <a:schemeClr val="tx1">
                    <a:lumMod val="65000"/>
                    <a:lumOff val="35000"/>
                  </a:schemeClr>
                </a:solidFill>
              </a:rPr>
              <a:t>لیکن خدا کی مرضی ہمیشہ درست ہوتی ہے۔</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ہمیں ہمیشہ خدا کی مرضی کا فرمانبردار رہنا چاہیے۔</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 کون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ان لوگوں کو بچاتا ہے جو اپنے گناہوں سے سچے دل سے توبہ کرتے ہیں اور معافی مانگتے ہیں۔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یونس 3 دن کس کے پیٹ میں تھا؟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شیر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ہاتھی۔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کتا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مچھلی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مچھلی</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لیکن خداوند نے یوناہ کو نگلنے کے لئے ایک بڑی مچھلی مہیا کی اور یوناہ تین دن اور تین رات مچھلی کے اندر رہا۔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یونس</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ایک دن دو عورتیں ایک چھوٹا بچہ لے کر سلیمان کے پاس آئیں۔ وہ لڑتے تھے کہ بچہ بادشاہ کے سامنے اس کا بچہ تھا۔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بادشاہ نے کہا، "چونکہ دو عورتیں اصرار کرتی ہیں کہ بچہ اس کا بچہ ہے، اس لیے بچے کو دو ٹکڑے کر دو اور آدھا ایک کو اور آدھا دوسرے کو دو۔"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ایک عورت اپنے بیٹے کے لیے ہمدردی سے بھر گئی۔ تو، اس نے کہا، "زندہ بچہ اسے دے دو۔ اسے مت مارو!“ یہ سن کر سلیمان نے فیصلہ کیا کہ وہ عورت اس کی حقیقی ماں ہے۔ بادشاہ نے کہا، "بچہ اسے دے دو۔ وہ ایک حقیقی ماں ہے!"</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solidFill>
                  <a:schemeClr val="tx1">
                    <a:lumMod val="65000"/>
                    <a:lumOff val="35000"/>
                  </a:schemeClr>
                </a:solidFill>
              </a:rPr>
              <a:t>سلیمان نے دولت یا طاقت کے لیے نہیں بلکہ عقلمند دل کے لیے کہا</a:t>
            </a:r>
          </a:p>
          <a:p>
            <a:pPr xmlns:a="http://schemas.openxmlformats.org/drawingml/2006/main" algn="ctr">
              <a:bidi/>
            </a:pPr>
            <a:r xmlns:a="http://schemas.openxmlformats.org/drawingml/2006/main">
              <a:rPr lang="ur" altLang="ko-KR" sz="3600">
                <a:solidFill>
                  <a:schemeClr val="tx1">
                    <a:lumMod val="65000"/>
                    <a:lumOff val="35000"/>
                  </a:schemeClr>
                </a:solidFill>
              </a:rPr>
              <a:t>اپنے ملک پر حکومت کرنے کے لیے۔</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ur" altLang="ko-KR" sz="3600">
                <a:solidFill>
                  <a:schemeClr val="tx1">
                    <a:lumMod val="65000"/>
                    <a:lumOff val="35000"/>
                  </a:schemeClr>
                </a:solidFill>
              </a:rPr>
              <a:t>ہمیں خدا سے نہ صرف اپنے لیے بلکہ دوسروں کی خدمت کے لیے بھی دعا کرنی چاہیے۔</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جب داؤد ساؤل سے بات کر چکا تھا، یونتن داؤد کے ساتھ روح میں ایک ہو گیا، اور وہ اُس سے اپنے جیسا پیار کرنے لگا۔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ur" altLang="ko-KR" sz="2800">
                <a:solidFill>
                  <a:schemeClr val="tx1">
                    <a:lumMod val="65000"/>
                    <a:lumOff val="35000"/>
                  </a:schemeClr>
                </a:solidFill>
              </a:rPr>
              <a:t>1 سموئیل 18:</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وہ ہے جو ہمیں وہ حکمت عطا کر سکتا ہے جو آپ دنیا سے حاصل نہیں کر سکتے۔</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سلیمان نے خدا سے کیا مانگا؟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کھانا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دولت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صحت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حکمت</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حکمت</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بادشاہ سلیمان دولت اور حکمت میں زمین کے تمام بادشاہوں سے بڑھ کر تھا۔</a:t>
            </a:r>
            <a:r xmlns:a="http://schemas.openxmlformats.org/drawingml/2006/main">
              <a:rPr lang="u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تواریخ 9:</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33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خدا کے نام کے لیے مندر</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سلیمان نے خداوند کے نام کے لئے ایک ہیکل اور اپنے لئے ایک شاہی محل بنانے کا حکم دیا۔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تواریخ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سلیمان نے اپنے باپ کے طور پر خدا کے لیے ایک ہیکل بنانا چاہا، ڈیوڈ نے حکم دیا۔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چنانچہ، اس نے ہنر مند بڑھئیوں کو حکم دیا کہ وہ مندر کے لیے بہترین درخت لے آئیں۔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اس نے ہیکل کے لیے پتھر تیار کیے تھے۔ اس نے ماہر کاریگروں سے کہا کہ وہ بڑے، شاندار اور مضبوط پتھر لے آئیں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کچھ کاریگروں نے خدا کے مندر کو رنگین کپڑوں اور سونے کے دھاگے سے سجایا۔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جب خدا کا ہیکل ختم ہوا تو سلیمان اور تمام بنی اسرائیل نے بڑی خوشی سے خدا کی عبادت کی۔</a:t>
            </a:r>
            <a:r xmlns:a="http://schemas.openxmlformats.org/drawingml/2006/main">
              <a:rPr lang="ur" altLang="en-US" sz="2600">
                <a:solidFill>
                  <a:schemeClr val="tx1">
                    <a:lumMod val="65000"/>
                    <a:lumOff val="35000"/>
                  </a:schemeClr>
                </a:solidFill>
              </a:rPr>
              <a:t> </a:t>
            </a:r>
            <a:r xmlns:a="http://schemas.openxmlformats.org/drawingml/2006/main">
              <a:rPr lang="ur" altLang="ko-KR" sz="2600">
                <a:solidFill>
                  <a:schemeClr val="tx1">
                    <a:lumMod val="65000"/>
                    <a:lumOff val="35000"/>
                  </a:schemeClr>
                </a:solidFill>
              </a:rPr>
              <a:t>"اے خداوند خدا! آؤ اور یہاں ہماری حکومت کرو۔"</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داؤد کو محل میں رہنا پڑا۔ اس کی ملاقات یونتن سے ہوئی جو بادشاہ ساؤل کا بیٹا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solidFill>
                  <a:schemeClr val="tx1">
                    <a:lumMod val="65000"/>
                    <a:lumOff val="35000"/>
                  </a:schemeClr>
                </a:solidFill>
              </a:rPr>
              <a:t>سلیمان اور اُس کے لوگوں نے خُداوند خُدا کے لیے ایک خوبصورت ہیکل بنا کر خُدا کے لیے اپنی محبت کا اظہار کیا۔</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ur" altLang="ko-KR" sz="3600">
                <a:solidFill>
                  <a:schemeClr val="tx1">
                    <a:lumMod val="65000"/>
                    <a:lumOff val="35000"/>
                  </a:schemeClr>
                </a:solidFill>
              </a:rPr>
              <a:t>چرچ ایک ایسی جگہ ہے جہاں ہم خُدا سے ملتے ہیں اور ہم خُدا کے لیے اپنے دل کی محبت ظاہر کر سکتے ہیں۔</a:t>
            </a:r>
          </a:p>
          <a:p>
            <a:pPr xmlns:a="http://schemas.openxmlformats.org/drawingml/2006/main" algn="ctr">
              <a:bidi/>
            </a:pPr>
            <a:r xmlns:a="http://schemas.openxmlformats.org/drawingml/2006/main">
              <a:rPr lang="ur" altLang="ko-KR" sz="3600">
                <a:solidFill>
                  <a:schemeClr val="tx1">
                    <a:lumMod val="65000"/>
                    <a:lumOff val="35000"/>
                  </a:schemeClr>
                </a:solidFill>
              </a:rPr>
              <a:t>ہمیں اپنے گرجہ گھر سے محبت کرنی ہے۔</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وہ ہے جو عبادت کرنے والوں کو تلاش کرتا ہے اور انہیں برکت دیتا ہے۔</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solidFill>
                  <a:srgbClr val="FF0000"/>
                </a:solidFill>
              </a:rPr>
              <a:t>آج کا کوئز</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3600">
                <a:solidFill>
                  <a:schemeClr val="tx1">
                    <a:lumMod val="65000"/>
                    <a:lumOff val="35000"/>
                  </a:schemeClr>
                </a:solidFill>
              </a:rPr>
              <a:t>سلیمان اور اسرائیل نے خدا کے لیے اپنی محبت کا اظہار کرنے کے لیے کیا کیا؟</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en-US" sz="2800">
                <a:solidFill>
                  <a:schemeClr val="tx1">
                    <a:lumMod val="65000"/>
                    <a:lumOff val="35000"/>
                  </a:schemeClr>
                </a:solidFill>
              </a:rPr>
              <a:t>آئیڈل</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en-US" sz="2800">
                <a:solidFill>
                  <a:schemeClr val="tx1">
                    <a:lumMod val="65000"/>
                    <a:lumOff val="35000"/>
                  </a:schemeClr>
                </a:solidFill>
              </a:rPr>
              <a:t>محل</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en-US" sz="2800">
                <a:solidFill>
                  <a:schemeClr val="tx1">
                    <a:lumMod val="65000"/>
                    <a:lumOff val="35000"/>
                  </a:schemeClr>
                </a:solidFill>
              </a:rPr>
              <a:t>شہر</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en-US" sz="2800">
                <a:solidFill>
                  <a:schemeClr val="tx1">
                    <a:lumMod val="65000"/>
                    <a:lumOff val="35000"/>
                  </a:schemeClr>
                </a:solidFill>
              </a:rPr>
              <a:t>پناہ گاہ</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en-US" sz="2800">
                <a:solidFill>
                  <a:srgbClr val="FF0000"/>
                </a:solidFill>
              </a:rPr>
              <a:t>پناہ گاہ</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سلیمان نے خداوند کے نام کے لئے ایک ہیکل اور اپنے لئے ایک شاہی محل بنانے کا حکم دیا۔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تواریخ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34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کوے جو روٹی اور گوشت لے کر آئے</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t>تم نالے سے پیو گے، اور میں نے کووں کو حکم دیا ہے کہ وہ تمہیں وہاں کھلائیں۔</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1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700">
                <a:solidFill>
                  <a:schemeClr val="tx1">
                    <a:lumMod val="65000"/>
                    <a:lumOff val="35000"/>
                  </a:schemeClr>
                </a:solidFill>
              </a:rPr>
              <a:t>اخاب نام کا ایک بادشاہ تھا جو خدا کے نزدیک بہت بدکار تھا۔ ایلیاہ نبی نے اخی اب تک خدا کا کلام پہنچایا۔</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"زمین میں بارش نہیں ہوگی!" اس پر اخی اب نے اسے مارنے کی کوشش کی۔ خُدا نے اُسے بادشاہ اخی اب سے چھپایا۔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ایلیاہ اس ملک میں بھاگ گیا جہاں خدا نے بتایا تھا۔</a:t>
            </a:r>
          </a:p>
          <a:p>
            <a:r xmlns:a="http://schemas.openxmlformats.org/drawingml/2006/main">
              <a:rPr lang="ur" altLang="ko-KR" sz="2800">
                <a:solidFill>
                  <a:schemeClr val="tx1">
                    <a:lumMod val="65000"/>
                    <a:lumOff val="35000"/>
                  </a:schemeClr>
                </a:solidFill>
              </a:rPr>
              <a:t>لیکن، اسے وہاں کھانے کو کچھ نہیں ملا۔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خدا نے کووں کو حکم دیا کہ وہ ایلیاہ کو وہاں کھلائیں۔ کوے اسے صبح اور شام کو روٹی اور گوشت لاتے تھے اور اس نے ندی سے پیا۔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جوناتھن ڈیوڈ کو بہت پسند کرتا تھا۔ جوناتھن داؤد کے ساتھ روح میں ایک ہو گیا۔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ایلیاہ نے اپنی جان کو خطرے میں ڈال کر خُدا کے کلام کی تعمیل کی اور اُسے خُدا کی حفاظت کا حیرت انگیز تجربہ حاصل ہوا۔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2800">
                <a:solidFill>
                  <a:schemeClr val="tx1">
                    <a:lumMod val="65000"/>
                    <a:lumOff val="35000"/>
                  </a:schemeClr>
                </a:solidFill>
              </a:rPr>
              <a:t>بدکار بادشاہ، اخاب نے خدا کے کلام کو ماننا ناپسند کیا۔ لہذا، اس نے خدا کے نبی ایلیاہ کو قتل کرنے کی کوشش کی جس نے خدا کا کلام سنایا تھا۔</a:t>
            </a:r>
            <a:r xmlns:a="http://schemas.openxmlformats.org/drawingml/2006/main">
              <a:rPr lang="ur"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ur" altLang="ko-KR" sz="2800">
                <a:solidFill>
                  <a:schemeClr val="tx1">
                    <a:lumMod val="65000"/>
                    <a:lumOff val="35000"/>
                  </a:schemeClr>
                </a:solidFill>
              </a:rPr>
              <a:t>لیکن، خدا نے حیرت انگیز طریقے سے ایلیاہ کی حفاظت کی اور اس کی دیکھ بھال کی!</a:t>
            </a: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ur" altLang="ko-KR" sz="2800">
                <a:solidFill>
                  <a:schemeClr val="tx1">
                    <a:lumMod val="65000"/>
                    <a:lumOff val="35000"/>
                  </a:schemeClr>
                </a:solidFill>
              </a:rPr>
              <a:t>ہمیں ایلیاہ کی طرح کسی بھی حالت میں خدا کے کلام کو ماننا اور اس کا اعلان کرنا ہے۔</a:t>
            </a: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ur" altLang="ko-KR" sz="2800">
                <a:solidFill>
                  <a:schemeClr val="tx1">
                    <a:lumMod val="65000"/>
                    <a:lumOff val="35000"/>
                  </a:schemeClr>
                </a:solidFill>
              </a:rPr>
              <a:t>اللہ ضرور ہماری حفاظت کرے گا۔</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 کون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ایک ہے جو اُن لوگوں کا خیال رکھتا ہے جو اُس کے فرمان کو مانتے ہیں اور اُس کے الفاظ کو حیرت انگیز طریقے سے مانتے ہیں۔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ایلیاہ کے لیے کھانے کو کون لایا؟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گھوڑا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عقاب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ڈریگن</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کوے</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کوے</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t>تم نالے سے پیو گے، اور میں نے کووں کو حکم دیا ہے کہ وہ تمہیں وہاں کھلائیں۔</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1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35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میدہ اور تیل</a:t>
            </a:r>
          </a:p>
          <a:p>
            <a:pPr xmlns:a="http://schemas.openxmlformats.org/drawingml/2006/main" algn="ctr">
              <a:bidi/>
            </a:pPr>
            <a:r xmlns:a="http://schemas.openxmlformats.org/drawingml/2006/main">
              <a:rPr lang="ur" altLang="ko-KR" sz="4400"/>
              <a:t>استعمال نہیں کیا گیا تھا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فوراً صیدا کے زارفت کو جاؤ اور وہاں ٹھہرو۔ میں نے وہاں کی ایک بیوہ کو حکم دیا ہے کہ وہ تمہیں کھانا فراہم کرے۔</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1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جیسا کہ خداوند خدا نے کہا اسرائیل میں بارش نہیں ہوئی۔ اس لیے لوگوں کے کھانے کے لیے کھانا نہیں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خداوند خدا نے ایلیاہ کو ایک بیوہ کے پاس بھیجا جو صرفت میں رہتی تھی۔</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ایلیاہ نے اس سے کہا کہ وہ اپنے لیے صرف ایک مٹھی بھر آٹے اور تھوڑا تیل سے روٹی بنائے جو اس کے لیے رہ گیا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جوناتھن نے داؤد کو اپنی تلوار اور تیر دے دیا۔ اس کا مطلب تھا کہ وہ واقعی داؤد پر یقین رکھتا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اگرچہ اس کے پاس اتنا آٹا اور تیل نہیں تھا جس پر وہ رہتے تھے، ایلیاہ کے کہنے کے مطابق، اس نے کچھ روٹی بنائی اور پہلے ایلیاہ کو دی اور اپنے لیے بنائی۔</a:t>
            </a:r>
            <a:r xmlns:a="http://schemas.openxmlformats.org/drawingml/2006/main">
              <a:rPr lang="ur" altLang="en-US" sz="2600">
                <a:solidFill>
                  <a:schemeClr val="tx1">
                    <a:lumMod val="65000"/>
                    <a:lumOff val="35000"/>
                  </a:schemeClr>
                </a:solidFill>
              </a:rPr>
              <a:t> </a:t>
            </a:r>
            <a:r xmlns:a="http://schemas.openxmlformats.org/drawingml/2006/main">
              <a:rPr lang="ur" altLang="ko-KR" sz="2600">
                <a:solidFill>
                  <a:schemeClr val="tx1">
                    <a:lumMod val="65000"/>
                    <a:lumOff val="35000"/>
                  </a:schemeClr>
                </a:solidFill>
              </a:rPr>
              <a:t>پھر حیرت انگیز طور پر آٹے کا دیگ اور تیل کا دیگ تھا۔</a:t>
            </a:r>
            <a:r xmlns:a="http://schemas.openxmlformats.org/drawingml/2006/main">
              <a:rPr lang="ur" altLang="en-US" sz="2600">
                <a:solidFill>
                  <a:schemeClr val="tx1">
                    <a:lumMod val="65000"/>
                    <a:lumOff val="35000"/>
                  </a:schemeClr>
                </a:solidFill>
              </a:rPr>
              <a:t> </a:t>
            </a:r>
            <a:r xmlns:a="http://schemas.openxmlformats.org/drawingml/2006/main">
              <a:rPr lang="ur" altLang="ko-KR" sz="2600">
                <a:solidFill>
                  <a:schemeClr val="tx1">
                    <a:lumMod val="65000"/>
                    <a:lumOff val="35000"/>
                  </a:schemeClr>
                </a:solidFill>
              </a:rPr>
              <a:t>استعمال نہیں کیا.</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ایک دن اس کا بیٹا مر گیا۔ لیکن خُداوند خُدا نے اُس لڑکے کی زندگی اُس کے پاس لوٹ کر زندہ رہنے دی۔ اس نے خدا کو جلال دیا۔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بیوہ نے تھوڑا سا آٹا اور تیل پیش کیا۔</a:t>
            </a:r>
          </a:p>
          <a:p>
            <a:pPr xmlns:a="http://schemas.openxmlformats.org/drawingml/2006/main" algn="ctr">
              <a:bidi/>
            </a:pPr>
            <a:r xmlns:a="http://schemas.openxmlformats.org/drawingml/2006/main">
              <a:rPr lang="ur" altLang="ko-KR" sz="3200">
                <a:solidFill>
                  <a:schemeClr val="tx1">
                    <a:lumMod val="65000"/>
                    <a:lumOff val="35000"/>
                  </a:schemeClr>
                </a:solidFill>
              </a:rPr>
              <a:t>خدا کو</a:t>
            </a:r>
            <a:r xmlns:a="http://schemas.openxmlformats.org/drawingml/2006/main">
              <a:rPr lang="ur"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پھر، اُسے بہت برکتیں ملی</a:t>
            </a:r>
          </a:p>
          <a:p>
            <a:pPr xmlns:a="http://schemas.openxmlformats.org/drawingml/2006/main" algn="ctr">
              <a:bidi/>
            </a:pPr>
            <a:r xmlns:a="http://schemas.openxmlformats.org/drawingml/2006/main">
              <a:rPr lang="ur" altLang="ko-KR" sz="3200">
                <a:solidFill>
                  <a:schemeClr val="tx1">
                    <a:lumMod val="65000"/>
                    <a:lumOff val="35000"/>
                  </a:schemeClr>
                </a:solidFill>
              </a:rPr>
              <a:t>تصور سے باہر.</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کبھی کبھی، ایک لمحہ ایسا آئے گا کہ ہمیں خدا کو کچھ اہم دینا پڑے گا۔</a:t>
            </a:r>
          </a:p>
          <a:p>
            <a:pPr xmlns:a="http://schemas.openxmlformats.org/drawingml/2006/main" algn="ctr">
              <a:bidi/>
            </a:pPr>
            <a:r xmlns:a="http://schemas.openxmlformats.org/drawingml/2006/main">
              <a:rPr lang="ur" altLang="ko-KR" sz="3200">
                <a:solidFill>
                  <a:schemeClr val="tx1">
                    <a:lumMod val="65000"/>
                    <a:lumOff val="35000"/>
                  </a:schemeClr>
                </a:solidFill>
              </a:rPr>
              <a:t>پھر، خدا ہمیں اس قربانی اور قربانی کے ذریعے بہت برکت دیتا ہے۔</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 کون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ایک ہے جو ہمیں ہر وہ چیز مہیا کرتا ہے جس کی ہمیں زندگی گزارنے کے لیے کھانا، کپڑے، مکان وغیرہ کی ضرورت ہوتی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200">
                <a:solidFill>
                  <a:schemeClr val="tx1">
                    <a:lumMod val="65000"/>
                    <a:lumOff val="35000"/>
                  </a:schemeClr>
                </a:solidFill>
              </a:rPr>
              <a:t>خُدا نے ایلیاہ سے کس کے پاس جانے کو کہا؟</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بادشاہ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پادری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بیوہ</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جنرل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③ </a:t>
            </a:r>
            <a:r xmlns:a="http://schemas.openxmlformats.org/drawingml/2006/main">
              <a:rPr lang="ur" altLang="ko-KR" sz="2800">
                <a:solidFill>
                  <a:srgbClr val="FF0000"/>
                </a:solidFill>
              </a:rPr>
              <a:t>بیوہ</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فوراً صیدا کے زارفت کو جاؤ اور وہاں ٹھہرو۔ میں نے وہاں کی ایک بیوہ کو حکم دیا ہے کہ وہ تمہیں کھانا فراہم کرے۔</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1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ur" altLang="ko-KR" b="1">
                <a:solidFill>
                  <a:schemeClr val="tx1">
                    <a:lumMod val="50000"/>
                    <a:lumOff val="50000"/>
                  </a:schemeClr>
                </a:solidFill>
              </a:rPr>
              <a:t>نمبر 36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400"/>
              <a:t>آگ آسمان سے نیچے گری۔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تب خُداوند کی آگ گر گئی اور اُس نے قُربانی، لکڑی، پتھر اور مٹی کو جلا ڈالا اور خندق کے پانی کو بھی چاٹ لیا۔</a:t>
            </a:r>
            <a:r xmlns:a="http://schemas.openxmlformats.org/drawingml/2006/main">
              <a:rPr lang="u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ur" altLang="ko-KR" sz="2800">
                <a:solidFill>
                  <a:schemeClr val="tx1">
                    <a:lumMod val="65000"/>
                    <a:lumOff val="35000"/>
                  </a:schemeClr>
                </a:solidFill>
              </a:rPr>
              <a:t>1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خدا نے ایلیاہ کو اسرائیل کے بدکار بادشاہ اخی اب کے پاس بھیجا تھا۔ "تم جان جاؤ گے کہ حقیقی خدا کون ہے!"</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ایلیاہ نے بت پرستوں کے 850 جھوٹے نبیوں کے خلاف جنگ کی ہے۔ "جو دیوتا آگ سے جواب دیتا ہے وہی حقیقی خدا ہے!"</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جوناتھن نے اپنے قیمتی کپڑے داؤد کو دیئے۔ اس نے ڈیوڈ کے ساتھ جوناتھن کی گہری دوستی کو ظاہر کیا۔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850 پیغمبروں نے اپنے معبود کا نام پکارا اور اس کے گرد رقص کیا لیکن آگ کا کوئی جواب نہیں ملا۔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ایلیاہ کی باری تھی۔ ایلیاہ نے آسمان کی طرف دعا کی۔ پھر، خدا کی آگ گر گئی اور قربان گاہ پر جلا دیا.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ur" altLang="ko-KR" sz="2600">
                <a:solidFill>
                  <a:schemeClr val="tx1">
                    <a:lumMod val="65000"/>
                    <a:lumOff val="35000"/>
                  </a:schemeClr>
                </a:solidFill>
              </a:rPr>
              <a:t>"یہوواہ حقیقی خدا ہے!" اسرائیل کے لوگوں نے اپنے گناہوں سے توبہ کی اور خدا کی تمجید کی۔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solidFill>
                  <a:schemeClr val="tx1">
                    <a:lumMod val="65000"/>
                    <a:lumOff val="35000"/>
                  </a:schemeClr>
                </a:solidFill>
              </a:rPr>
              <a:t>جھوٹے دیوتا کچھ نہیں کر سکتے تھے۔</a:t>
            </a:r>
          </a:p>
          <a:p>
            <a:pPr xmlns:a="http://schemas.openxmlformats.org/drawingml/2006/main" algn="ctr">
              <a:bidi/>
            </a:pPr>
            <a:r xmlns:a="http://schemas.openxmlformats.org/drawingml/2006/main">
              <a:rPr lang="ur" altLang="ko-KR" sz="3200">
                <a:solidFill>
                  <a:schemeClr val="tx1">
                    <a:lumMod val="65000"/>
                    <a:lumOff val="35000"/>
                  </a:schemeClr>
                </a:solidFill>
              </a:rPr>
              <a:t>کے لیے</a:t>
            </a:r>
            <a:r xmlns:a="http://schemas.openxmlformats.org/drawingml/2006/main">
              <a:rPr lang="ur" altLang="en-US" sz="3200">
                <a:solidFill>
                  <a:schemeClr val="tx1">
                    <a:lumMod val="65000"/>
                    <a:lumOff val="35000"/>
                  </a:schemeClr>
                </a:solidFill>
              </a:rPr>
              <a:t> </a:t>
            </a:r>
            <a:r xmlns:a="http://schemas.openxmlformats.org/drawingml/2006/main">
              <a:rPr lang="ur" altLang="ko-KR" sz="3200">
                <a:solidFill>
                  <a:schemeClr val="tx1">
                    <a:lumMod val="65000"/>
                    <a:lumOff val="35000"/>
                  </a:schemeClr>
                </a:solidFill>
              </a:rPr>
              <a:t>وہ</a:t>
            </a:r>
            <a:r xmlns:a="http://schemas.openxmlformats.org/drawingml/2006/main">
              <a:rPr lang="ur" altLang="en-US" sz="3200">
                <a:solidFill>
                  <a:schemeClr val="tx1">
                    <a:lumMod val="65000"/>
                    <a:lumOff val="35000"/>
                  </a:schemeClr>
                </a:solidFill>
              </a:rPr>
              <a:t> </a:t>
            </a:r>
            <a:r xmlns:a="http://schemas.openxmlformats.org/drawingml/2006/main">
              <a:rPr lang="ur" altLang="ko-KR" sz="3200">
                <a:solidFill>
                  <a:schemeClr val="tx1">
                    <a:lumMod val="65000"/>
                    <a:lumOff val="35000"/>
                  </a:schemeClr>
                </a:solidFill>
              </a:rPr>
              <a:t>تھا</a:t>
            </a:r>
            <a:r xmlns:a="http://schemas.openxmlformats.org/drawingml/2006/main">
              <a:rPr lang="ur" altLang="en-US" sz="3200">
                <a:solidFill>
                  <a:schemeClr val="tx1">
                    <a:lumMod val="65000"/>
                    <a:lumOff val="35000"/>
                  </a:schemeClr>
                </a:solidFill>
              </a:rPr>
              <a:t> </a:t>
            </a:r>
            <a:r xmlns:a="http://schemas.openxmlformats.org/drawingml/2006/main">
              <a:rPr lang="ur" altLang="ko-KR" sz="3200">
                <a:solidFill>
                  <a:schemeClr val="tx1">
                    <a:lumMod val="65000"/>
                    <a:lumOff val="35000"/>
                  </a:schemeClr>
                </a:solidFill>
              </a:rPr>
              <a:t>نہیں</a:t>
            </a:r>
            <a:r xmlns:a="http://schemas.openxmlformats.org/drawingml/2006/main">
              <a:rPr lang="ur" altLang="en-US" sz="3200">
                <a:solidFill>
                  <a:schemeClr val="tx1">
                    <a:lumMod val="65000"/>
                    <a:lumOff val="35000"/>
                  </a:schemeClr>
                </a:solidFill>
              </a:rPr>
              <a:t> </a:t>
            </a:r>
            <a:r xmlns:a="http://schemas.openxmlformats.org/drawingml/2006/main">
              <a:rPr lang="ur" altLang="ko-KR" sz="3200">
                <a:solidFill>
                  <a:schemeClr val="tx1">
                    <a:lumMod val="65000"/>
                    <a:lumOff val="35000"/>
                  </a:schemeClr>
                </a:solidFill>
              </a:rPr>
              <a:t>طاقت</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خدا قادر مطلق ہے۔</a:t>
            </a:r>
          </a:p>
          <a:p>
            <a:pPr xmlns:a="http://schemas.openxmlformats.org/drawingml/2006/main" algn="ctr">
              <a:bidi/>
            </a:pPr>
            <a:r xmlns:a="http://schemas.openxmlformats.org/drawingml/2006/main">
              <a:rPr lang="ur" altLang="ko-KR" sz="3200">
                <a:solidFill>
                  <a:schemeClr val="tx1">
                    <a:lumMod val="65000"/>
                    <a:lumOff val="35000"/>
                  </a:schemeClr>
                </a:solidFill>
              </a:rPr>
              <a:t>جب ہم اس پر بھروسہ کرتے ہیں اور اس پر یقین رکھتے ہیں تو ہم اس کے حیرت انگیز معجزات کا تجربہ کر سکتے ہیں۔</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t>خدا کون ہے؟</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وہی حقیقی اور زندہ اور کام کرنے والا خدا ہے جو جھوٹے بتوں سے مختلف ہے۔</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ur" altLang="ko-KR" sz="3200">
                <a:solidFill>
                  <a:schemeClr val="tx1">
                    <a:lumMod val="65000"/>
                    <a:lumOff val="35000"/>
                  </a:schemeClr>
                </a:solidFill>
              </a:rPr>
              <a:t>جب ایلیاہ نے دعا کی تو آسمان سے کیا گرا؟</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برف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بارش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پتھر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آگ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آگ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تب خُداوند کی آگ گر گئی اور اُس نے قُربانی، لکڑی، پتھر اور مٹی کو جلا ڈالا اور خندق کے پانی کو بھی چاٹ لیا۔</a:t>
            </a:r>
            <a:r xmlns:a="http://schemas.openxmlformats.org/drawingml/2006/main">
              <a:rPr lang="u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ur" altLang="ko-KR" sz="2800">
                <a:solidFill>
                  <a:schemeClr val="tx1">
                    <a:lumMod val="65000"/>
                    <a:lumOff val="35000"/>
                  </a:schemeClr>
                </a:solidFill>
              </a:rPr>
              <a:t>1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نہیں. 37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نعمان جذام سے شفایاب ہوا۔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چنانچہ اُس نے اُتر کر اپنے آپ کو یردن میں سات بار ڈبویا جیسا کہ مردِ خُدا نے اُس سے کہا تھا، اور اُس کا گوشت بحال ہو گیا اور جوان لڑکے کی طرح پاک ہو گیا۔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سلاطین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نعمان ارام کے بادشاہ کی فوج کا سپہ سالار تھا لیکن اسے کوڑھ کی بیماری تھی۔ وہ الیشع کے پاس گیا جو بحال ہونے کے لیے اسرائیل کا نبی تھا۔</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ur" altLang="ko-KR" sz="2600">
                <a:solidFill>
                  <a:schemeClr val="tx1">
                    <a:lumMod val="65000"/>
                    <a:lumOff val="35000"/>
                  </a:schemeClr>
                </a:solidFill>
              </a:rPr>
              <a:t>داؤد کئی بار موت کے لیے خطرناک حالات میں تھا، کیونکہ بادشاہ ساؤل نے اسے مارنے کی کوشش کی۔ تاہم، وہ جوناتھن کی مدد سے ان خطرات سے بچ سکتا تھا۔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الیشع اُس سے نہیں ملا، لیکن صرف اتنا کہا، "جاؤ، دریائے یردن میں اپنے آپ کو سات بار دھو۔"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نعمان کو الیشع کی بات پر غصہ آیا۔ لیکن اُس کے نوکروں نے اُس سے کہا، ’’براہِ کرم دریا میں جا کر اپنے جسم کو ڈبو۔‘‘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نعمان نے اپنے آپ کو یردن میں سات بار ڈبویا جیسا کہ الیشع اور اس کے نوکروں نے کہا۔</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500">
                <a:solidFill>
                  <a:schemeClr val="tx1">
                    <a:lumMod val="65000"/>
                    <a:lumOff val="35000"/>
                  </a:schemeClr>
                </a:solidFill>
              </a:rPr>
              <a:t>پھر حیرت انگیز طور پر اس کا گوشت بحال ہو کر صاف ہو گیا۔</a:t>
            </a:r>
          </a:p>
          <a:p>
            <a:r xmlns:a="http://schemas.openxmlformats.org/drawingml/2006/main">
              <a:rPr lang="ur" altLang="ko-KR" sz="2500">
                <a:solidFill>
                  <a:schemeClr val="tx1">
                    <a:lumMod val="65000"/>
                    <a:lumOff val="35000"/>
                  </a:schemeClr>
                </a:solidFill>
              </a:rPr>
              <a:t>نعمان الیشع کے پاس واپس گیا اور خدا کی تمجید کی۔</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جب نعمان نے الیشع کو سنا جو خُدا کا آدمی تھا اور اُس کے کلام پر عمل کیا تو اُسے اپنے جذام سے پاک ہونے کی برکت ملی۔</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ہمیں اپنی مرضی سے نہیں جینا چاہیے</a:t>
            </a:r>
          </a:p>
          <a:p>
            <a:pPr xmlns:a="http://schemas.openxmlformats.org/drawingml/2006/main" algn="ctr">
              <a:bidi/>
            </a:pPr>
            <a:r xmlns:a="http://schemas.openxmlformats.org/drawingml/2006/main">
              <a:rPr lang="ur" altLang="ko-KR" sz="3200">
                <a:solidFill>
                  <a:schemeClr val="tx1">
                    <a:lumMod val="65000"/>
                    <a:lumOff val="35000"/>
                  </a:schemeClr>
                </a:solidFill>
              </a:rPr>
              <a:t>لیکن خدا کی مرضی سے۔</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جب ہم زندہ رہتے ہیں اور خدا کے کلام پر عمل کرتے ہیں،</a:t>
            </a:r>
          </a:p>
          <a:p>
            <a:pPr xmlns:a="http://schemas.openxmlformats.org/drawingml/2006/main" algn="ctr">
              <a:bidi/>
            </a:pPr>
            <a:r xmlns:a="http://schemas.openxmlformats.org/drawingml/2006/main">
              <a:rPr lang="ur" altLang="ko-KR" sz="3200">
                <a:solidFill>
                  <a:schemeClr val="tx1">
                    <a:lumMod val="65000"/>
                    <a:lumOff val="35000"/>
                  </a:schemeClr>
                </a:solidFill>
              </a:rPr>
              <a:t>ہمیں بے شمار نعمتوں سے نوازا جا سکتا ہے جو خدا ہمیں فراہم کر سکتا ہے۔</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rgbClr val="FF0000"/>
                </a:solidFill>
              </a:rPr>
              <a:t>خدا؟</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اللہ تعالیٰ ہر بیماری کو دور کرنے والا ہے۔ وہ قادرِ مطلق خُدا ہے جو ہمیں شفا دے سکتا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نعمان نے کتنی بار دریائے یردن میں خود کو ڈبویا؟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تین بار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ایک بار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پانچ بار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سات</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اوقات</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سات بار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چنانچہ اُس نے اُتر کر اپنے آپ کو یردن میں سات بار ڈبویا جیسا کہ مردِ خُدا نے اُس سے کہا تھا، اور اُس کا گوشت بحال ہو گیا اور جوان لڑکے کی طرح پاک ہو گیا۔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سلاطین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38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400"/>
              <a:t>خدا کے مندر کی مرمت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bg1">
                    <a:lumMod val="50000"/>
                  </a:schemeClr>
                </a:solidFill>
              </a:rPr>
              <a:t>اس لیے یوآس بادشاہ نے یہویدع کاہن اور دوسرے کاہنوں کو بلایا اور ان سے پوچھا، "تم ہیکل کو پہنچنے والے نقصان کی مرمت کیوں نہیں کر رہے؟ اپنے خزانچی سے مزید پیسے نہ لو بلکہ اسے ہیکل کی مرمت کے لیے دے دو۔"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solidFill>
                  <a:schemeClr val="tx1">
                    <a:lumMod val="65000"/>
                    <a:lumOff val="35000"/>
                  </a:schemeClr>
                </a:solidFill>
              </a:rPr>
              <a:t>جوناتھن نے اپنی خودغرضی کی خواہش نہیں بلکہ اپنے دوست ڈیوڈ کا انتخاب کیا۔</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جوناتھن کی طرح،</a:t>
            </a:r>
          </a:p>
          <a:p>
            <a:pPr xmlns:a="http://schemas.openxmlformats.org/drawingml/2006/main" algn="ctr">
              <a:bidi/>
            </a:pPr>
            <a:r xmlns:a="http://schemas.openxmlformats.org/drawingml/2006/main">
              <a:rPr lang="ur" altLang="ko-KR" sz="3200">
                <a:solidFill>
                  <a:schemeClr val="tx1">
                    <a:lumMod val="65000"/>
                    <a:lumOff val="35000"/>
                  </a:schemeClr>
                </a:solidFill>
              </a:rPr>
              <a:t>آئیے اپنے دوست کے لیے اچھے دوست بنیں۔</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err="1">
                <a:solidFill>
                  <a:schemeClr val="tx1">
                    <a:lumMod val="65000"/>
                    <a:lumOff val="35000"/>
                  </a:schemeClr>
                </a:solidFill>
              </a:rPr>
              <a:t>یہوداہ کے بادشاہ یوآس نے خُدا کے ہیکل کی مرمت کرنے کا ارادہ کیا تھا، جو تباہ ہو گیا تھا۔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تاہم مندر کی مرمت کے لیے بجٹ کافی نہیں تھا۔ یوآس نے خدا کے ہیکل کی مرمت کے لیے نذرانہ وصول کرنے کا فیصلہ کیا۔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خدا سے محبت کرنے والے لوگوں نے ہیکل کی مرمت کے لیے پیسے کی پیشکش کی۔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مندر کی مرمت کے لیے جمع ہونے والی رقم مزدوروں کو دی گئی اور انہوں نے پوری ایمانداری سے مندر کی مرمت کی۔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"زبردست! کتنا خوبصورت مندر ہے! یوآش یہ سوچ کر خوش ہوا کہ خدا خوش ہو گا۔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err="1">
                <a:solidFill>
                  <a:schemeClr val="tx1">
                    <a:lumMod val="65000"/>
                    <a:lumOff val="35000"/>
                  </a:schemeClr>
                </a:solidFill>
              </a:rPr>
              <a:t>یوآش نے خدا کی ہیکل کو قیمتی جگہ سمجھا، جہاں لوگ خدا کی عبادت کرتے تھے۔</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ur" altLang="ko-KR" sz="3600">
                <a:solidFill>
                  <a:schemeClr val="tx1">
                    <a:lumMod val="65000"/>
                    <a:lumOff val="35000"/>
                  </a:schemeClr>
                </a:solidFill>
              </a:rPr>
              <a:t>چرچ وہ جگہ ہے جب ہم اس کی عبادت کرتے ہیں تو خدا موجود ہوتا ہے۔</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ur" altLang="ko-KR" sz="3600">
                <a:solidFill>
                  <a:schemeClr val="tx1">
                    <a:lumMod val="65000"/>
                    <a:lumOff val="35000"/>
                  </a:schemeClr>
                </a:solidFill>
              </a:rPr>
              <a:t>لہذا، ہمیں گرجہ گھر سے محبت کرنی ہے اور اسے بہت قیمتی طور پر سمجھنا ہے۔</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rgbClr val="FF0000"/>
                </a:solidFill>
              </a:rPr>
              <a:t>خدا؟</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ہم میں سے ہر ایک کو اپنے مقدس ہیکل کے طور پر قائم کرتا ہے۔</a:t>
            </a:r>
          </a:p>
          <a:p>
            <a:endParaRPr lang="en-US" altLang="ko-KR" sz="3600">
              <a:solidFill>
                <a:schemeClr val="tx1">
                  <a:lumMod val="65000"/>
                  <a:lumOff val="35000"/>
                </a:schemeClr>
              </a:solidFill>
            </a:endParaRPr>
          </a:p>
          <a:p>
            <a:r xmlns:a="http://schemas.openxmlformats.org/drawingml/2006/main">
              <a:rPr lang="ur" altLang="ko-KR" sz="3600">
                <a:solidFill>
                  <a:schemeClr val="tx1">
                    <a:lumMod val="65000"/>
                    <a:lumOff val="35000"/>
                  </a:schemeClr>
                </a:solidFill>
              </a:rPr>
              <a:t>خدا ان سے ملتا ہے جو اس کی عبادت کرتے ہیں۔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یوآش نے کیا ٹھیک کرنے کا فیصلہ کیا؟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محل</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اس کا</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کمرہ</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اسکول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مقدس مندر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مقدس مندر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bg1">
                    <a:lumMod val="50000"/>
                  </a:schemeClr>
                </a:solidFill>
              </a:rPr>
              <a:t>اس لیے یوآس بادشاہ نے یہویدع کاہن اور دوسرے کاہنوں کو بلایا اور ان سے پوچھا، "تم ہیکل کو پہنچنے والے نقصان کی مرمت کیوں نہیں کر رہے؟ اپنے خزانچی سے مزید پیسے نہ لو بلکہ اسے ہیکل کی مرمت کے لیے دے دو۔"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2 بادشاہ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39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t>نحمیاہ، جس نے یروشلم کی دیوار کو دوبارہ تعمیر کیا۔</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وہی ہے جو ہمیں اچھے دوست دیتا ہے۔</a:t>
            </a:r>
          </a:p>
          <a:p>
            <a:endParaRPr lang="en-US" altLang="ko-KR" sz="3600">
              <a:solidFill>
                <a:schemeClr val="tx1">
                  <a:lumMod val="65000"/>
                  <a:lumOff val="35000"/>
                </a:schemeClr>
              </a:solidFill>
            </a:endParaRPr>
          </a:p>
          <a:p>
            <a:r xmlns:a="http://schemas.openxmlformats.org/drawingml/2006/main">
              <a:rPr lang="ur" altLang="ko-KR" sz="3600">
                <a:solidFill>
                  <a:schemeClr val="tx1">
                    <a:lumMod val="65000"/>
                    <a:lumOff val="35000"/>
                  </a:schemeClr>
                </a:solidFill>
              </a:rPr>
              <a:t>ہمیں اچھے دوست دینے کے لیے اللہ کا شکر ادا کریں!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bg1">
                    <a:lumMod val="50000"/>
                  </a:schemeClr>
                </a:solidFill>
              </a:rPr>
              <a:t>میں نے بادشاہ کو جواب دیا، "اگر بادشاہ کو یہ پسند ہے اور اگر آپ کا خادم اس کی نظر میں پسندیدہ ہے، تو وہ مجھے یہوداہ کے شہر میں بھیج دے جہاں میرے باپ دادا دفن ہیں تاکہ میں اسے دوبارہ تعمیر کروں۔"</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نحمیاہ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فارس کے بادشاہ نے بادشاہ کے ساقی نحمیاہ کو شہر اور قلعہ کو دوبارہ تعمیر کرنے کی اجازت دی جو تباہ ہو گیا تھا۔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نحمیاہ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بہت سے اسرائیلیوں کے ساتھ یروشلم واپس آئے اور ان کے ساتھ یروشلم کی دیوار دوبارہ تعمیر کی۔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600">
                <a:solidFill>
                  <a:schemeClr val="tx1">
                    <a:lumMod val="65000"/>
                    <a:lumOff val="35000"/>
                  </a:schemeClr>
                </a:solidFill>
              </a:rPr>
              <a:t>تاہم، وہ دوسرے قبائل سے پریشان تھے جو بنی اسرائیل کے احیاء کو ناپسند کرتے تھے۔ اس کے علاوہ، بہت سے اسرائیلی لوگ شکایات میں پھٹ پڑے۔</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نحمیاہ نے خدا سے مدد مانگی۔ خدا نے اسے کام کرنے کی طاقت اور ہمت دی۔</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آخر کار، نحمیاہ نے اسرائیلی لوگوں کے ساتھ یروشلم کی دیوار کی تعمیر نو مکمل کی۔ دیوار کو ختم کرنے کے بعد، اس نے اور اس کے لوگوں نے خوشی سے خدا کی عبادت کی۔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solidFill>
                  <a:schemeClr val="tx1">
                    <a:lumMod val="65000"/>
                    <a:lumOff val="35000"/>
                  </a:schemeClr>
                </a:solidFill>
              </a:rPr>
              <a:t>نحمیاہ نے خدا کی مدد سے دیوار کی دوبارہ تعمیر مکمل کی حالانکہ بہت سی رکاوٹیں تھیں۔</a:t>
            </a:r>
          </a:p>
          <a:p>
            <a:pPr xmlns:a="http://schemas.openxmlformats.org/drawingml/2006/main" algn="ctr">
              <a:bidi/>
            </a:pPr>
            <a:r xmlns:a="http://schemas.openxmlformats.org/drawingml/2006/main">
              <a:rPr lang="ur" altLang="ko-KR" sz="3600">
                <a:solidFill>
                  <a:schemeClr val="tx1">
                    <a:lumMod val="65000"/>
                    <a:lumOff val="35000"/>
                  </a:schemeClr>
                </a:solidFill>
              </a:rPr>
              <a:t>جب ہم خدا کا کام کرتے ہیں تو ہمیں مشکل حالات کا سامنا کرنا پڑ سکتا ہے۔</a:t>
            </a:r>
          </a:p>
          <a:p>
            <a:pPr xmlns:a="http://schemas.openxmlformats.org/drawingml/2006/main" algn="ctr">
              <a:bidi/>
            </a:pPr>
            <a:r xmlns:a="http://schemas.openxmlformats.org/drawingml/2006/main">
              <a:rPr lang="ur" altLang="ko-KR" sz="3600">
                <a:solidFill>
                  <a:schemeClr val="tx1">
                    <a:lumMod val="65000"/>
                    <a:lumOff val="35000"/>
                  </a:schemeClr>
                </a:solidFill>
              </a:rPr>
              <a:t>تاہم، اگر خدا ہمارے ساتھ ہے اور ہم اس کے ساتھ ہیں، تو ہم ان تمام مشکلات پر قابو پا سکتے ہیں۔</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وہ ہے جو ہماری مدد کرتا ہے اور ہمیں طاقت اور ہمت دیتا ہے جب ہم مشکل حالات میں دعا اور مدد مانگتے ہیں۔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نحمیاہ اپنے آبائی شہر کیوں واپس آیا؟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سفر کرنے کے لیے..</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اسکول جانے کے لیے..</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عبادت کرنا..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یروشلم کی دیوار کو دوبارہ تعمیر کرنے کے لیے..</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en-US" sz="2800">
                <a:solidFill>
                  <a:srgbClr val="FF0000"/>
                </a:solidFill>
              </a:rPr>
              <a:t>④ </a:t>
            </a:r>
            <a:r xmlns:a="http://schemas.openxmlformats.org/drawingml/2006/main">
              <a:rPr lang="ur" altLang="ko-KR" sz="2800">
                <a:solidFill>
                  <a:srgbClr val="FF0000"/>
                </a:solidFill>
              </a:rPr>
              <a:t>یروشلم کی دیوار کو دوبارہ تعمیر کرنے کے لیے..</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bg1">
                    <a:lumMod val="50000"/>
                  </a:schemeClr>
                </a:solidFill>
              </a:rPr>
              <a:t>میں نے بادشاہ کو جواب دیا، "اگر بادشاہ کو یہ پسند ہے اور اگر آپ کا خادم اس کی نظر میں پسندیدہ ہے، تو وہ مجھے یہوداہ کے شہر میں بھیج دے جہاں میرے باپ دادا دفن ہیں تاکہ میں اسے دوبارہ تعمیر کروں۔"</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نحمیاہ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