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uz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uz" altLang="en-US" err="1"/>
              <a:t>hunkhan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Yo'q.</a:t>
            </a:r>
            <a:r xmlns:a="http://schemas.openxmlformats.org/drawingml/2006/main">
              <a:rPr lang="uz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Xudoning Kalomi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z" altLang="ko-KR" sz="4000"/>
              <a:t>Jonatan,</a:t>
            </a:r>
          </a:p>
          <a:p>
            <a:pPr xmlns:a="http://schemas.openxmlformats.org/drawingml/2006/main" algn="ctr"/>
            <a:r xmlns:a="http://schemas.openxmlformats.org/drawingml/2006/main">
              <a:rPr lang="uz" altLang="ko-KR" sz="4000"/>
              <a:t>Devidning yaxshi do'sti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Yo'natan Dovudga nima bermadi?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qilich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qalqon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strelka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kiyim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uz" altLang="ko-KR" sz="2800">
                <a:solidFill>
                  <a:srgbClr val="FF0000"/>
                </a:solidFill>
              </a:rPr>
              <a:t>qalqon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40 Xudoning Kalomi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400"/>
              <a:t>Qirolicha Esterning jasorati.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Shunda shoh: «Bu nima, malika Ester? Nima iltimosing bor? Shohlikning yarmigacha bo‘lsa ham, senga beriladi», — deb so‘radi.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Ester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Bu dono yahudiy ayol Ester Fors malikasi bo'lgan vaqt edi. Biroq, Xomon podshohning qonunidan foydalanib, yahudiylarni yo'q qilishni rejalashtirdi.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“Podshohning chaqiruvisiz podshohning oldiga borsam, o‘ldirilishim mumkin”, deb o‘yladi. Biroq, u qonunga zid bo'lsa ham, o'z xalqini qutqarishni so'rash uchun shohning oldiga borishga qaror qildi.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Ammo u hovlida turgan qirolicha Esterni ko'rgach, undan juda mamnun bo'lib: “Sizning iltimosingiz nima? Men uni senga beraman”.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Xomonning yahudiylarni yo‘q qilish rejasini podshoh oshkor qildi. Natijada u podshoh tomonidan nafratlanib, o'ldirilgan.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"Rabbim, bizni himoya qilganingiz uchun rahmat!" Qirolicha Esterning jasorati tufayli yahudiylar himoyalangan.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dars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Ester o'limga mahkum etilgan bo'lsa ham, u jasorat bilan xalqini qutqarishini so'rab Xudoga ibodat qildi.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Xudo ajoyib donoligi va kuchi bilan Esterning ibodati orqali yahudiylarni inqirozdan qutqardi.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Keling, kundalik hayotimizda Xudoning ajoyib yordami va najotiga ishonaylik va kutaylik.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3200"/>
              <a:t>Xudo?</a:t>
            </a:r>
            <a:r xmlns:a="http://schemas.openxmlformats.org/drawingml/2006/main">
              <a:rPr lang="uz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rgbClr val="C00000"/>
                </a:solidFill>
              </a:rPr>
              <a:t>Xudo..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Xudo O'z xalqini oxirigacha saqlaydigan va yordam beradigan zotdir.</a:t>
            </a:r>
            <a:r xmlns:a="http://schemas.openxmlformats.org/drawingml/2006/main">
              <a:rPr lang="uz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Xudo meni dunyoning oxirigacha saqlaydi va yordam beradi.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Ester chaqirilmasdan shohning oldiga kelganida nima bo'ldi?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 o'limga hukm qilinishi kerak edi.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Uni haydab chiqarishdi.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 podshoh bilan uchrasha olmadi.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 shohga nima soʻramoqchi boʻlganini aytishi mumkin edi.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uz" altLang="ko-KR" sz="2800">
                <a:solidFill>
                  <a:srgbClr val="FF0000"/>
                </a:solidFill>
              </a:rPr>
              <a:t>U shohga nima soʻramoqchi boʻlganini aytishi mumkin edi.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Dovud Shoul bilan suhbatni tugatgandan so'ng, Yo'natan Dovud bilan ruhan bir bo'lib qoldi va uni o'zi kabi sevdi.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Shohlar 18: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Shunda shoh: «Bu nima, malika Ester? Nima iltimosing bor? Shohlikning yarmigacha bo‘lsa ham, senga beriladi», — deb so‘radi.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Ester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41 Xudoning Kalomi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z" altLang="ko-KR" sz="4400"/>
              <a:t>Xudo marhamat qilgan Ayub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Uz yurtida Ayub ismli bir odam yashar edi. Bu odam beg'ubor va to'g'ri edi; u Xudodan qo'rqardi va yomonlikdan qochadi.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Ish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Sharqning Uz yurtida yashagan Ayub eng boy odam edi. U Xudodan qo'rqardi, benuqson va solih edi.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“Sen Ayubga baraka berganing uchun, u sendan qoʻrqardi! Ayub Xudodan bejiz qo‘rqadimi?” Shayton Ayubni sinash uchun fitna uyushtirdi.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Shayton bir kechada hamma narsani, bolalarini va barcha mol-mulkini tortib oldi. U dunyodagi eng baxtsiz odamga aylandi.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Xotini “Xudoni la’natla, o‘l!” deb uni tark etdi. Ayubning do'stlari kelib, uni ayblashdi, lekin Ayub har doimgidek Xudoga tayandi.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Bu qashshoqlik va qayg'uli vaqtlar edi. Biroq, Ayub sinovdan o'tdi va Xudo unga avvalgidan ko'ra ko'proq baraka berdi. U har qachongidan ham Xudodan qo'rqadigan odamga aylandi.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dars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Ayub solih odam bo'lsa-da, Shayton unga muammo berdi.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Qiyinchiliklarga qaramay, Ayub Xudoga ishondi va Xudoga sabr qildi.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Bu qiyinchiliklar boshimizga tushishi mumkin.</a:t>
            </a:r>
          </a:p>
          <a:p>
            <a:pPr xmlns:a="http://schemas.openxmlformats.org/drawingml/2006/main" algn="ctr"/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O'sha paytda biz Xudoga ishonishimiz va Xudoga sabr qilishimiz kerak.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z" altLang="ko-KR" sz="3200"/>
              <a:t>Xudo?</a:t>
            </a:r>
            <a:r xmlns:a="http://schemas.openxmlformats.org/drawingml/2006/main">
              <a:rPr lang="uz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ko-KR" sz="3600">
                <a:solidFill>
                  <a:srgbClr val="C00000"/>
                </a:solidFill>
              </a:rPr>
              <a:t>Xudo..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Xudo yagonadir</a:t>
            </a:r>
          </a:p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O'z irodasiga ko'ra bizni boy yoki kambag'al qila oladi.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32 Xudoning Kalomi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400"/>
              <a:t>Hikmatni sovg'a sifatida olgan Sulaymon.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Ayub haqida qaysi biri noto'g'ri?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 boy edi.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 sharqda yashagan.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 shoh edi.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 Xudodan qo'rqardi.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uz" altLang="ko-KR" sz="2800">
                <a:solidFill>
                  <a:srgbClr val="FF0000"/>
                </a:solidFill>
              </a:rPr>
              <a:t>U shoh edi.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Uz yurtida Ayub ismli bir odam yashar edi. Bu odam beg'ubor va to'g'ri edi; u Xudodan qo'rqardi va yomonlikdan qochadi.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Ish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YO'Q. 42 Xudoning Kalomi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400"/>
              <a:t>Doniyor shohning taomini eyishdan bosh tortdi.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Ammo Doniyor shoh taomlari va sharoblari bilan o'zini harom qilmaslikka qaror qildi va bu yo'l bilan o'zini harom qilmaslik uchun bosh amaldordan ruxsat so'radi.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Doniyor va uning uchta do'sti Bobilga asir sifatida olib kelindi. Podshoh o‘z amaldorlariga shohning taomi va sharobini berib, ularga ta’lim berishni buyurdi.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"Biz Xudoning qonuni bilan taqiqlangan taomlarni iste'mol qilmaslikni xohlaymiz!" Doniyor va uning uch do'sti bosh amaldordan o'zlarini bu tarzda harom qilmaslik uchun ruxsat so'rashdi.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Doniyor va uning uch do'sti Idolga taqdim etilgan taomni emas, balki sabzavot va suvni iste'mol qilishdi. Xudo ularni qadrladi va ularga ko'proq donolik berdi.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"Ular qanchalik dono!" Podshoh ularning qirollik taomini tanovul qilgan boshqa yigitlardan ko‘ra sog‘lom va dono ko‘rinishiga hayron bo‘lmasdi.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O'shandan beri Doniyor va uning uch do'sti Bobilning muhim ishlariga mas'ul bo'lib, o'zlarini Xudo oldida muqaddas tutdilar.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dars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Doniyor va uning uchta do'sti, hatto mahbus bo'lgan taqdirda ham Xudoning qonunini bajarishga qaror qilishdi.</a:t>
            </a:r>
          </a:p>
          <a:p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Keyin ular shoh taomini iste'mol qilgan boshqa erkaklardan ko'ra sog'lom va dono bo'lishdi.</a:t>
            </a:r>
          </a:p>
          <a:p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Biz har qanday sharoitda ham Xudoga itoat qilishimiz kerak.</a:t>
            </a:r>
          </a:p>
          <a:p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Xudoni sevishdan boshqa muhim narsa yo'q.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Shoh Sulaymon boylik va donolikda yer yuzidagi barcha shohlardan ko'ra ko'proq edi.</a:t>
            </a:r>
            <a:r xmlns:a="http://schemas.openxmlformats.org/drawingml/2006/main">
              <a:rPr lang="uz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Solnomalar 9: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3200"/>
              <a:t>JSSV</a:t>
            </a:r>
            <a:r xmlns:a="http://schemas.openxmlformats.org/drawingml/2006/main">
              <a:rPr lang="uz" altLang="en-US" sz="3200"/>
              <a:t> </a:t>
            </a:r>
            <a:r xmlns:a="http://schemas.openxmlformats.org/drawingml/2006/main">
              <a:rPr lang="uz" altLang="ko-KR" sz="3200"/>
              <a:t>hisoblanadi</a:t>
            </a:r>
            <a:r xmlns:a="http://schemas.openxmlformats.org/drawingml/2006/main">
              <a:rPr lang="uz" altLang="en-US" sz="3200"/>
              <a:t> </a:t>
            </a:r>
            <a:r xmlns:a="http://schemas.openxmlformats.org/drawingml/2006/main">
              <a:rPr lang="uz" altLang="ko-KR" sz="3200"/>
              <a:t>Xudo?</a:t>
            </a:r>
            <a:r xmlns:a="http://schemas.openxmlformats.org/drawingml/2006/main">
              <a:rPr lang="uz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rgbClr val="C00000"/>
                </a:solidFill>
              </a:rPr>
              <a:t>Xudo..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Xudo bir vaqtning o'zida hamma joyda bo'lishi mumkin bo'lgan zotdir (hamma mavjudlik). Va u qodirdir.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Doniyor va uning uch doʻsti shohning taomi oʻrniga qanday taom yeyishdi?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suv va sabzavotlar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pechene va koks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noodle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guruch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uz" altLang="ko-KR" sz="2800">
                <a:solidFill>
                  <a:srgbClr val="FF0000"/>
                </a:solidFill>
              </a:rPr>
              <a:t>suv va sabzavotlar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Ammo Doniyor shoh taomlari va sharoblari bilan o'zini harom qilmaslikka qaror qildi va bu yo'l bilan o'zini harom qilmaslik uchun bosh amaldordan ruxsat so'radi.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43 Xudoning Kalomi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400"/>
              <a:t>Arslon uyidagi Doniyor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Shoh xursand bo‘lib, Doniyorni indan olib chiqishni buyurdi. Doniyor chuqurdan ko'tarilganida, uning yarasi yo'q edi, chunki u Xudosiga ishongan edi.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Bobilda asirga olingan va bosh vazir bo'lgan Doniyordan nafratlangan odamlar bor edi. Ular Doniyorni o'ldirmoqchi bo'lishdi.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''Kim podshohdan boshqa narsaga ta'zim qilsa, sherlar iniga tashlanadi!' Doniyor bilsa ham, kuniga uch vaqt namoz o‘qishni to‘xtatmadi.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Shunday qilib, oxir-oqibat, Doniyor qo'rqinchli sherning iniga tashlandi.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Podshoh ertasi kuni erta tongda sherning iniga kelib: “Doniyor! Siz xavfsizmisiz? Darhaqiqat, shoh Doniyorning o'lmasligini xohladi, chunki u Doniyorni juda yaxshi ko'rar edi.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"Xudo meni himoya qilishi uchun men yaxshiman!" Daniel jabrlanmadi. Shoh Doniyorning Xudosini ham ulug‘ladi.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Sulaymon shoh Dovuddan keyin Isroilning uchinchi shohi bo'ldi.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dars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Butlarga ta'zim qilmagan Doniyor,</a:t>
            </a:r>
          </a:p>
          <a:p>
            <a:pPr xmlns:a="http://schemas.openxmlformats.org/drawingml/2006/main" algn="ctr"/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oxir-oqibat, sherning iniga tashlandi, lekin u xavfsiz edi.</a:t>
            </a:r>
          </a:p>
          <a:p>
            <a:pPr xmlns:a="http://schemas.openxmlformats.org/drawingml/2006/main" algn="ctr"/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Doniyorning imoni tufayli Bobil shohi ham Xudoni ulug‘lagan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Biz faqat Xudoga sajda qilishimiz kerak va</a:t>
            </a:r>
          </a:p>
          <a:p>
            <a:pPr xmlns:a="http://schemas.openxmlformats.org/drawingml/2006/main" algn="ctr"/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butlarga xizmat qilmaydigan iymon keltirishimiz kerak!</a:t>
            </a:r>
          </a:p>
          <a:p>
            <a:pPr xmlns:a="http://schemas.openxmlformats.org/drawingml/2006/main" algn="ctr"/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Bunday imon boshqa odamlarni Xudoga ishonishga majbur qilishi mumkin.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3200"/>
              <a:t>Xudo?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rgbClr val="C00000"/>
                </a:solidFill>
              </a:rPr>
              <a:t>Xudo bitta..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Alloh ishonchli zotdir</a:t>
            </a:r>
            <a:r xmlns:a="http://schemas.openxmlformats.org/drawingml/2006/main">
              <a:rPr lang="uz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Unga chinakam ishongan va Unga xizmat qilganlarni kim qutqara oladi.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Nima uchun</a:t>
            </a:r>
            <a:r xmlns:a="http://schemas.openxmlformats.org/drawingml/2006/main">
              <a:rPr lang="uz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edi</a:t>
            </a:r>
            <a:r xmlns:a="http://schemas.openxmlformats.org/drawingml/2006/main">
              <a:rPr lang="uz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Doniyor sherning iniga tashlandimi?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Chunki u shohga yolg'on gapirdi.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Chunki u podshohning butiga sajda qilmagan.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Chunki u shohni o‘ldirmoqchi edi.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Chunki u Xudoga yaxshi sajda qilmagan.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uz" altLang="ko-KR" sz="2800">
                <a:solidFill>
                  <a:srgbClr val="FF0000"/>
                </a:solidFill>
              </a:rPr>
              <a:t>Chunki u podshohning butiga sajda qilmagan.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Shoh xursand bo‘lib, Doniyorni indan olib chiqishni buyurdi. Doniyor chuqurdan ko'tarilganida, uning yarasi yo'q edi, chunki u Xudosiga ishongan edi.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44 Xudoning Kalomi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400"/>
              <a:t>Yunus, katta baliq ichida edi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Ammo Egamiz Yunusni yutish uchun katta baliq berdi va Yunus uch kunu uch kecha baliqning ichida edi.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Yunus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Bir kuni Xudo Yunusga zohir bo'lib dedi:</a:t>
            </a:r>
          </a:p>
          <a:p>
            <a:r xmlns:a="http://schemas.openxmlformats.org/drawingml/2006/main">
              <a:rPr lang="uz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“Buyuk Naynavo shahriga borib, unga qarshi va’z qiling! Men ularni yovuzliklaridan qutqaraman”.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Yunus Xudoga itoat qilishni xohlamadi. U chet elga borib, Xudodan qochish uchun Tarshishga suzib ketdi.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Ammo Xudo kuchli shamol yubordi va ularning hammasi o'lishi kerak edi. Dengizchilar Yunusni dengizga tashladilar. Katta baliq kelib, uni yutib yubordi.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Yunus baliq ichida 3 kun gunohlariga tavba qildi.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"Xalqimni yaxshi boshqarishim uchun menga donolik bering." Xudo Sulaymonning buni so'raganidan xursand bo'ldi. Shunday qilib, Xudo unga Sulaymon so'ragan narsani berdi.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Baliq uni quruq erga qusdi. U Nineviyaga borib, ularga Xudoning xabarini istamay baqirdi.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Xudoning ogohlantirishini eshitib, nineviyaliklar tavba qilib, Xudoning inoyatini izladilar. Xudo Naynavo xalqini kechirdi.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dars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Yunus Xudoning Kalomiga itoat qilmadi.</a:t>
            </a:r>
          </a:p>
          <a:p>
            <a:pPr xmlns:a="http://schemas.openxmlformats.org/drawingml/2006/main" algn="ctr"/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Ammo Xudo Yunusni itoatsizlik qilish uchun ishlatdi va nineviyaliklarni qutqardi.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Xudoning irodasi men o'ylaganimdan farq qiladigan paytlar bor.</a:t>
            </a:r>
          </a:p>
          <a:p>
            <a:pPr xmlns:a="http://schemas.openxmlformats.org/drawingml/2006/main" algn="ctr"/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Lekin Xudoning irodasi har doim to'g'ri.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Biz doimo Xudoning irodasiga bo'ysunishimiz kerak.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3200"/>
              <a:t>Xudo kim?</a:t>
            </a:r>
            <a:r xmlns:a="http://schemas.openxmlformats.org/drawingml/2006/main">
              <a:rPr lang="uz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rgbClr val="C00000"/>
                </a:solidFill>
              </a:rPr>
              <a:t>Xudo..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Gunohlariga chin dildan tavba qilib, mag‘firat so‘raganlarni Alloh qutqaruvchidir.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Yunus 3 kun kimning qornida edi?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Arslon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Baliq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uz" altLang="ko-KR" sz="2800">
                <a:solidFill>
                  <a:srgbClr val="FF0000"/>
                </a:solidFill>
              </a:rPr>
              <a:t>Baliq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Ammo Egamiz Yunusni yutish uchun katta baliq berdi va Yunus uch kunu uch kecha baliqning ichida edi.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Yunus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Bir kuni Sulaymonning huzuriga ikki ayol kichkina bolasi bilan keldi. Ular chaqaloq podshohdan oldin uning chaqalog'i deb jang qilishdi.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Podshoh: “Ikki ayol bolani o‘z farzandi deb turib olgani uchun, bolani ikkiga bo‘lib, yarmini biriga, yarmini ikkinchisiga bering!” – dedi.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Bir ayol o'g'liga rahm-shafqat bilan to'lgan. Shunday qilib, u: “Tirik bolani unga bering. Uni o'ldirmanglar!» Buni eshitgan Sulaymon bu ayolni uning haqiqiy onasi deb bildi. Shoh: “Bolani unga bering. U haqiqiy ona!”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dars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Sulaymon boylik yoki hokimiyat uchun emas, balki dono yurak so'radi</a:t>
            </a:r>
          </a:p>
          <a:p>
            <a:pPr xmlns:a="http://schemas.openxmlformats.org/drawingml/2006/main" algn="ctr"/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o'z mamlakatini boshqarish uchun.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Biz Xudoga nafaqat o'zimiz uchun, balki boshqalarga xizmat qilish uchun ham ibodat qilishimiz kerak.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Dovud Shoul bilan suhbatni tugatgandan so'ng, Yo'natan Dovud bilan ruhan bir bo'lib qoldi va uni o'zi kabi sevdi.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Shohlar 18: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3200"/>
              <a:t>Xudo?</a:t>
            </a:r>
            <a:r xmlns:a="http://schemas.openxmlformats.org/drawingml/2006/main">
              <a:rPr lang="uz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rgbClr val="C00000"/>
                </a:solidFill>
              </a:rPr>
              <a:t>Xudo..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Xudo bizga dunyodan siz erisha olmaydigan donolikni bera oladigan zotdir.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Sulaymon Xudodan nimani so'radi?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ovqat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boylik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salomatlik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donolik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uz" altLang="ko-KR" sz="2800">
                <a:solidFill>
                  <a:srgbClr val="FF0000"/>
                </a:solidFill>
              </a:rPr>
              <a:t>donolik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Shoh Sulaymon boylik va donolikda yer yuzidagi barcha shohlardan ko'ra ko'proq edi.</a:t>
            </a:r>
            <a:r xmlns:a="http://schemas.openxmlformats.org/drawingml/2006/main">
              <a:rPr lang="uz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Solnomalar 9: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33 Xudoning Kalomi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400"/>
              <a:t>Xudo nomi uchun ma'bad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Sulaymon Egamiz nomiga ma’bad va o‘zi uchun shoh saroyi qurishni buyurdi.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Solnomalar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Dovud buyurganidek, Sulaymon Xudo uchun ma'bad qurmoqchi edi.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Shunday qilib, u mohir duradgorlarga ma'bad uchun eng yaxshi daraxtlarni olib kelishni buyurdi.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 ma'bad uchun toshlar tayyorladi. U mohir hunarmandlardan katta, ajoyib va kuchli toshlar olib kelishni so'radi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Ba'zi hunarmandlar Xudoning ma'badini rangli kiyimlar va oltin iplar bilan bezashgan.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Xudoning uyi qurib bitkazilgach, Sulaymon va butun Isroil xalqi katta quvonch bilan Xudoga topinishdi.</a:t>
            </a:r>
            <a:r xmlns:a="http://schemas.openxmlformats.org/drawingml/2006/main">
              <a:rPr lang="uz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“Ey Rabbiy Xudo! Kelinglar va bizni bu yerda hukmronlik qilinglar!”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Dovud saroyda qolib ketdi. U shoh Shoulning o‘g‘li Yo‘natan bilan uchrashdi.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dars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Sulaymon va uning xalqi Rabbiy Xudo uchun go'zal ma'bad qurish bilan Xudoga bo'lgan sevgilarini ko'rsatdilar.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Cherkov biz Xudo bilan uchrashadigan joy va biz Xudoga bo'lgan sevgimizni ko'rsatishimiz mumkin.</a:t>
            </a:r>
          </a:p>
          <a:p>
            <a:pPr xmlns:a="http://schemas.openxmlformats.org/drawingml/2006/main" algn="ctr"/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Biz cherkovimizni sevishimiz kerak.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3200"/>
              <a:t>Xudo?</a:t>
            </a:r>
            <a:r xmlns:a="http://schemas.openxmlformats.org/drawingml/2006/main">
              <a:rPr lang="uz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rgbClr val="C00000"/>
                </a:solidFill>
              </a:rPr>
              <a:t>Xudo..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Xudo ibodat qiluvchilarni qidiradigan va ularga baraka beradigan zotdir.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viktorina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Sulaymon va Isroil Xudoga bo'lgan sevgilarini izhor qilish uchun nima qilishdi?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Idol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Saroy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shahar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ziyoratgoh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uz" altLang="en-US" sz="2800">
                <a:solidFill>
                  <a:srgbClr val="FF0000"/>
                </a:solidFill>
              </a:rPr>
              <a:t>ziyoratgoh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Sulaymon Egamiz nomiga ma’bad va o‘zi uchun shoh saroyi qurishni buyurdi.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Solnomalar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34 Xudoning Kalomi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400"/>
              <a:t>Non va go'sht olib kelgan qarg'alar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/>
              <a:t>Siz ariqdan ichasiz, men qarg'alarga u yerda sizni boqishni buyurdim.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shoh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Axab ismli bir shoh bor edi, u Xudo oldida juda yovuz edi. Ilyos payg'ambar Axabga Xudoning kalomini etkazdi.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"Yurtda yomg'ir bo'lmaydi!" Shunda Axab uni o'ldirmoqchi bo'ldi. Xudo uni shoh Axabdan yashirdi.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Ilyos Xudo aytgan yerga qochib ketdi.</a:t>
            </a:r>
          </a:p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Ammo u yerda yeb-ichish uchun ovqat topa olmadi.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Xudo qarg'alarga Ilyosni u erda ovqatlantirishni buyurdi. Qarg'alar unga ertalab va kechqurun non va go'sht olib kelishdi va u ariqdan ichdi.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Yo'natan Dovudni juda yaxshi ko'rardi. Yo'natan Dovud bilan ruhan bir bo'ldi.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Ilyos o'z hayotini xavf ostiga qo'yib, Xudoning so'ziga bo'ysundi va u Xudoning himoyasida ajoyib tajribaga ega bo'ldi.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dars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Yovuz shoh Axab Xudoning so'ziga bo'ysunishni yoqtirmasdi. Shunday qilib, u Xudoning payg'ambari Ilyosni o'ldirmoqchi bo'ldi.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Ammo Xudo Ilyosni ajoyib tarzda himoya qildi va unga g'amxo'rlik qildi!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Biz Ilyos singari har qanday sharoitda ham Xudoning so'ziga bo'ysunishimiz va e'lon qilishimiz kerak.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Xudo bizni albatta himoya qiladi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3200"/>
              <a:t>Xudo kim?</a:t>
            </a:r>
            <a:r xmlns:a="http://schemas.openxmlformats.org/drawingml/2006/main">
              <a:rPr lang="uz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rgbClr val="C00000"/>
                </a:solidFill>
              </a:rPr>
              <a:t>Xudo..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Xudo Uning so'zlariga bo'ysunadigan va Uning so'zlarini ajoyib tarzda bajaradiganlarga g'amxo'rlik qiladigan zotdir.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Kim Ilyosga ovqat olib keldi?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burgut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ajdaho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qarg'a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uz" altLang="ko-KR" sz="2800">
                <a:solidFill>
                  <a:srgbClr val="FF0000"/>
                </a:solidFill>
              </a:rPr>
              <a:t>qarg'a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/>
              <a:t>Siz ariqdan ichasiz, men qarg'alarga u yerda sizni boqishni buyurdim.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shoh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35 Xudoning Kalomi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400"/>
              <a:t>Un va yog'</a:t>
            </a:r>
          </a:p>
          <a:p>
            <a:pPr xmlns:a="http://schemas.openxmlformats.org/drawingml/2006/main" algn="ctr"/>
            <a:r xmlns:a="http://schemas.openxmlformats.org/drawingml/2006/main">
              <a:rPr lang="uz" altLang="ko-KR" sz="4400"/>
              <a:t>ishlatilmadi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Darhol Sidonning Zarafat shahriga borib, shu yerda qoling. Men o‘sha yerda bir beva ayolga seni ovqat bilan ta’minlashni buyurdim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shoh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Egamiz Xudo aytganidek, Isroilda yomg‘ir yog‘madi. Shunday qilib, odamlar uchun ovqat yo'q edi.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Egamiz Xudo Ilyosni Zorefatda yashovchi beva ayolning oldiga yubordi.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Ilyos undan faqat bir hovuch un va ozgina yog' bilan non tayyorlashni so'radi.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Yo‘natan Dovudga o‘zining qilich va o‘qini berdi. Bu uning Dovudga haqiqatan ham ishonganini anglatardi.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Ilyos payg'ambarning aytganidek, un va yog'i kam bo'lsa-da, birinchi bo'lib Ilyosga berib, o'zlari uchun qildi.</a:t>
            </a:r>
            <a:r xmlns:a="http://schemas.openxmlformats.org/drawingml/2006/main">
              <a:rPr lang="uz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Keyin, hayratlanarli, un va ko'za moy edi</a:t>
            </a:r>
            <a:r xmlns:a="http://schemas.openxmlformats.org/drawingml/2006/main">
              <a:rPr lang="uz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ishlatilmagan.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Bir kuni uning o'g'li vafot etdi. Ammo Rabbiy Xudo bolaning hayotini unga qaytarishga va yashashga ruxsat berdi. U Xudoni ulug'ladi.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dars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Beva ayol bir oz un va moy taklif qildi</a:t>
            </a:r>
          </a:p>
          <a:p>
            <a:pPr xmlns:a="http://schemas.openxmlformats.org/drawingml/2006/main" algn="ctr"/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Xudoga.</a:t>
            </a:r>
            <a:r xmlns:a="http://schemas.openxmlformats.org/drawingml/2006/main">
              <a:rPr lang="uz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Keyin u ko'p duo oldi</a:t>
            </a:r>
          </a:p>
          <a:p>
            <a:pPr xmlns:a="http://schemas.openxmlformats.org/drawingml/2006/main" algn="ctr"/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tasavvurdan tashqari.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Ba'zida biz Xudoga muhim narsani berishimiz kerak bo'ladi.</a:t>
            </a:r>
          </a:p>
          <a:p>
            <a:pPr xmlns:a="http://schemas.openxmlformats.org/drawingml/2006/main" algn="ctr"/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Shunda, Xudo bizni bu qurbonlik va qurbonlik orqali ko'p barakali qiladi.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3200"/>
              <a:t>Xudo kim?</a:t>
            </a:r>
            <a:r xmlns:a="http://schemas.openxmlformats.org/drawingml/2006/main">
              <a:rPr lang="uz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rgbClr val="C00000"/>
                </a:solidFill>
              </a:rPr>
              <a:t>Xudo..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Xudo bizga yashashimiz uchun zarur bo'lgan hamma narsani - oziq-ovqat, kiyim-kechak, uy va hokazolarni beradigan zotdir.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Xudo Ilyosga kimga borishni aytdi?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shoh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ruhoniy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beva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umumiy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uz" altLang="ko-KR" sz="2800">
                <a:solidFill>
                  <a:srgbClr val="FF0000"/>
                </a:solidFill>
              </a:rPr>
              <a:t>beva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Darhol Sidonning Zarafat shahriga borib, shu yerda qoling. Men o‘sha yerda bir beva ayolga seni ovqat bilan ta’minlashni buyurdim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shoh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36 Xudoning Kalomi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z" altLang="ko-KR" sz="4400"/>
              <a:t>Osmondan olov tushdi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Shunda Egamizning olovi tushib, qurbonlikni, o‘tinni, toshlarni va tuproqni yoqib yubordi, xandaqdagi suvni ham yalab yubordi.</a:t>
            </a:r>
            <a:r xmlns:a="http://schemas.openxmlformats.org/drawingml/2006/main">
              <a:rPr lang="uz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shoh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Xudo Ilyosni Isroilning yovuz shohi Axabning oldiga yubordi. "Siz kim haqiqiy Xudo ekanligini bilib olasiz!"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Ilyos butparastlarning 850 ta soxta payg'ambarlariga qarshi kurashgan. "Olov bilan javob beradigan xudo haqiqiy Xudodir!"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Yo‘natan qimmatbaho kiyimlarini Dovudga berdi. Bu Yo'natanning Dovudga do'stligini ko'rsatdi.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850 ta payg'ambar o'z xudolarining ismini chaqirib, me'morxona atrofida raqsga tushishdi, ammo olovga javob bo'lmadi.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Navbat Ilyosga keldi. Ilyos osmonga qarab ibodat qildi. Shunda Xudoning olovi tushdi va qurbongohdagi qurbonlikni yoqib yubordi.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“Yahova haqiqiy Xudodir!” Isroil xalqi gunohlaridan tavba qilib, Xudoni ulug'ladi.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dars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Soxta xudolar hech narsa qila olmadilar.</a:t>
            </a:r>
          </a:p>
          <a:p>
            <a:pPr xmlns:a="http://schemas.openxmlformats.org/drawingml/2006/main" algn="ctr"/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Uchun</a:t>
            </a:r>
            <a:r xmlns:a="http://schemas.openxmlformats.org/drawingml/2006/main">
              <a:rPr lang="uz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ular</a:t>
            </a:r>
            <a:r xmlns:a="http://schemas.openxmlformats.org/drawingml/2006/main">
              <a:rPr lang="uz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bor edi</a:t>
            </a:r>
            <a:r xmlns:a="http://schemas.openxmlformats.org/drawingml/2006/main">
              <a:rPr lang="uz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yo'q</a:t>
            </a:r>
            <a:r xmlns:a="http://schemas.openxmlformats.org/drawingml/2006/main">
              <a:rPr lang="uz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kuch.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Alloh qodirdir.</a:t>
            </a:r>
          </a:p>
          <a:p>
            <a:pPr xmlns:a="http://schemas.openxmlformats.org/drawingml/2006/main" algn="ctr"/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Biz Unga tayanganimizda va Unga ishonganimizda Uning ajoyib mo'jizalarini boshdan kechira olamiz.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z" altLang="ko-KR" sz="3200"/>
              <a:t>Xudo kim?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ko-KR" sz="3600">
                <a:solidFill>
                  <a:srgbClr val="C00000"/>
                </a:solidFill>
              </a:rPr>
              <a:t>Xudo..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 soxta butlardan farq qiladigan haqiqiy va tirik va ishlaydigan Xudodir.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Ilyos ibodat qilganida osmondan nima tushdi?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qor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yomg'ir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tosh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olov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uz" altLang="ko-KR" sz="2800">
                <a:solidFill>
                  <a:srgbClr val="FF0000"/>
                </a:solidFill>
              </a:rPr>
              <a:t>olov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Shunda Egamizning olovi tushib, qurbonlikni, o‘tinni, toshlarni va tuproqni yoqib yubordi, xandaqdagi suvni ham yalab yubordi.</a:t>
            </a:r>
            <a:r xmlns:a="http://schemas.openxmlformats.org/drawingml/2006/main">
              <a:rPr lang="uz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shoh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YO'Q. 37 Xudoning Kalomi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400"/>
              <a:t>No'mon moxovdan shifo topdi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Xudoning odami aytganidek, u pastga tushib, yetti marta Iordan daryosiga sho'ng'idi va uning tanasi tiklanib, yosh boladek pok bo'ldi.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Shohlar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No'mon Oram shohining qo'shinlari boshlig'i edi, lekin u moxov edi. U qayta tiklanish uchun Isroil payg'ambari Elishayning oldiga bordi.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Dovud bir necha marta xavfli vaziyatlarda o'ldi, chunki shoh Shoul uni o'ldirmoqchi bo'ldi. Biroq, u bu xavf-xatarlardan Jonatanning yordami bilan qutulib qolishi mumkin edi.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Elishay uni uchratmadi, faqat: “Bor, Iordan daryosida yetti marta yuvin”, dedi.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No'mon Elishayning so'zidan g'azablandi. Ammo xizmatkorlari unga: “Iltimos, daryoga borib, badaningizni suvga cho‘mdir”, deyishdi.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Elishay va uning xizmatkorlari aytganidek, No‘mon Iordan daryosiga yetti marta cho‘mdi.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Keyin, ajablanarlisi shundaki, uning go'shti tiklandi va toza bo'ldi.</a:t>
            </a:r>
          </a:p>
          <a:p>
            <a:r xmlns:a="http://schemas.openxmlformats.org/drawingml/2006/main">
              <a:rPr lang="uz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No'mon Elishayning oldiga qaytib, Xudoni ulug'ladi.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dars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No'mon Xudoning odami bo'lgan Elishayni eshitib, Uning so'ziga itoat qilganida, u moxov kasalligidan poklanish uchun baraka topdi.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Biz o'z xohishimiz bilan yashashimiz kerak emas,</a:t>
            </a:r>
          </a:p>
          <a:p>
            <a:pPr xmlns:a="http://schemas.openxmlformats.org/drawingml/2006/main" algn="ctr"/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lekin Xudoning irodasi bilan.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Qachonki biz yashab, Xudoning kalomiga itoat qilsak,</a:t>
            </a:r>
          </a:p>
          <a:p>
            <a:pPr xmlns:a="http://schemas.openxmlformats.org/drawingml/2006/main" algn="ctr"/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Xudo bizga beradigan ko'p ne'matlar bilan barakali bo'lishimiz mumkin.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3200">
                <a:solidFill>
                  <a:srgbClr val="FF0000"/>
                </a:solidFill>
              </a:rPr>
              <a:t>Xudo?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rgbClr val="C00000"/>
                </a:solidFill>
              </a:rPr>
              <a:t>Xudo..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Xudo har bir kasallikni davolay oladigan zotdir. U bizni davolay oladigan Qudratli Xudodir.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No'mon necha marta Iordan daryosiga cho'mgan?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uch marta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bir marta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besh marta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etti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marta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uz" altLang="ko-KR" sz="2800">
                <a:solidFill>
                  <a:srgbClr val="FF0000"/>
                </a:solidFill>
              </a:rPr>
              <a:t>etti marta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Shunday qilib, u pastga tushib, Xudoning odami aytganidek, yetti marta Iordan daryosiga sho'ng'idi va uning go'shti tiklanib, yosh boladek pok bo'ldi.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Shohlar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38 Xudoning Kalomi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400"/>
              <a:t>Xudoning ma'badini ta'mirlash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chemeClr val="bg1">
                    <a:lumMod val="50000"/>
                  </a:schemeClr>
                </a:solidFill>
              </a:rPr>
              <a:t>Shu sababli shoh Yo‘sh ruhoniy Yohayido va boshqa ruhoniylarni chaqirib, ulardan: “Nega ma’badga etkazilgan zararni tuzatmayapsizlar? Endi g‘aznachilaringizdan pul olmanglar, balki ma’badni ta’mirlashga topshiringlar”, deb so‘radi.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Shoh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dars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Yo'natan o'zining xudbin istagini emas, balki do'sti Dovudni tanladi.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Jonatan kabi,</a:t>
            </a:r>
          </a:p>
          <a:p>
            <a:pPr xmlns:a="http://schemas.openxmlformats.org/drawingml/2006/main" algn="ctr"/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do'stimizga yaxshi do'st bo'laylik.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Yahudo shohi Yo‘sh vayron bo‘lgan Xudoning ma’badini ta’mirlashni niyat qilgan edi.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Biroq, ma'badni ta'mirlash uchun byudjet etarli emas edi. Yo‘ash Xudoning ma’badini ta’mirlash uchun nazr olishga qaror qildi.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Xudoni sevgan odamlar ma'badni ta'mirlash uchun chin dildan pul taklif qilishdi.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Ma'badni ta'mirlash uchun yig'ilgan pul ishchilarga berildi va ular ma'badni to'liq halollik bilan ta'mirlashdi.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"Voy-buy! Bu qanday go‘zal ma’bad!” Yo'sh Xudo rozi bo'ladi, degan fikrdan xursand bo'ldi.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dars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Yo'sh Xudoning ma'badini odamlar Xudoga topinadigan qimmatbaho joy deb bildi.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Cherkov - biz Unga sajda qilganimizda Xudo hozir bo'ladigan joy.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Shunday qilib, biz cherkovni sevishimiz va uni juda qadrlashimiz kerak.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3200">
                <a:solidFill>
                  <a:srgbClr val="FF0000"/>
                </a:solidFill>
              </a:rPr>
              <a:t>Xudo?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rgbClr val="C00000"/>
                </a:solidFill>
              </a:rPr>
              <a:t>Xudo 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Xudo har birimizni O'zining Muqaddas Ma'badi qilib qo'ydi.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Xudo Unga sajda qiluvchilarni uchratadi.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Joash nimani tuzatishga qaror qildi?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saroy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uning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xona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maktab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Muqaddas ma'bad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uz" altLang="ko-KR" sz="2800">
                <a:solidFill>
                  <a:srgbClr val="FF0000"/>
                </a:solidFill>
              </a:rPr>
              <a:t>Muqaddas ma'bad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chemeClr val="bg1">
                    <a:lumMod val="50000"/>
                  </a:schemeClr>
                </a:solidFill>
              </a:rPr>
              <a:t>Shu sababli shoh Yo‘sh ruhoniy Yohayido va boshqa ruhoniylarni chaqirib, ulardan: “Nega ma’badga etkazilgan zararni tuzatmayapsizlar? Endi g‘aznachilaringizdan pul olmanglar, balki ma’badni ta’mirlashga topshiringlar”, deb so‘radi.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Shoh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39 Xudoning Kalomi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3600"/>
              <a:t>Quddus devorini tiklagan Naximiyo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z" altLang="ko-KR" sz="3200"/>
              <a:t>Xudo?</a:t>
            </a:r>
            <a:r xmlns:a="http://schemas.openxmlformats.org/drawingml/2006/main">
              <a:rPr lang="uz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ko-KR" sz="3600">
                <a:solidFill>
                  <a:srgbClr val="C00000"/>
                </a:solidFill>
              </a:rPr>
              <a:t>Xudo..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 bizga yaxshi do'stlar beradi.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Bizga yaxshi do'stlar bergani uchun Allohga shukr ayting!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chemeClr val="bg1">
                    <a:lumMod val="50000"/>
                  </a:schemeClr>
                </a:solidFill>
              </a:rPr>
              <a:t>Men shohga shunday javob berdim: “Agar bu shohga ma’qul bo‘lsa va quling uning nazarida iltifot topgan bo‘lsa, meni Yahudodagi ota-bobolarim dafn etilgan shaharga yuborsin, toki uni qayta tiklay olaman”.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Naximiyo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Fors shohi shohning sohibi Naximiyoga vayron bo'lgan shahar va qal'ani qayta qurishga ruxsat berdi.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Naximiyo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ko'p isroilliklar bilan Quddusga qaytib keldilar va ular bilan Quddus devorini tikladilar.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Biroq, isroilliklarning uyg'onishini yoqtirmagan boshqa qabilalar ularni bezovta qildi. Bundan tashqari, ko'plab isroilliklar shikoyat qilishdi.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Naximiyo Xudodan yordam so'radi. Xudo unga ishni bajarish uchun kuch va jasorat berdi.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Nihoyat, Naximiyo Isroil xalqi bilan Quddus devorini tiklashni yakunladi. Devorni qurib bo'lgach, u va uning xalqi Xudoga quvonch bilan topinishdi.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dars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Naximiyo ko'p tartibsizliklar bo'lganiga qaramay, Xudoning yordami bilan devorni tikladi.</a:t>
            </a:r>
          </a:p>
          <a:p>
            <a:pPr xmlns:a="http://schemas.openxmlformats.org/drawingml/2006/main" algn="ctr"/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Xudoning ishini qilganimizda, biz qiyin vaziyatlarga duch kelishimiz mumkin.</a:t>
            </a:r>
          </a:p>
          <a:p>
            <a:pPr xmlns:a="http://schemas.openxmlformats.org/drawingml/2006/main" algn="ctr"/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Biroq, agar Xudo biz bilan bo'lsa va biz U bilan bo'lsak, biz bu qiyinchiliklarni engib o'tamiz.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3200"/>
              <a:t>Xudo?</a:t>
            </a:r>
            <a:r xmlns:a="http://schemas.openxmlformats.org/drawingml/2006/main">
              <a:rPr lang="uz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rgbClr val="C00000"/>
                </a:solidFill>
              </a:rPr>
              <a:t>Xudo..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Xudo bizga yordam beradigan va qiyin vaziyatda ibodat qilganimizda va yordam so'raganimizda bizga kuch va jasorat beradigan zotdir.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Nega Naximiyo ona shahriga qaytdi?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sayohat qilish..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maktabga borish uchun..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ibodat qilish..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Quddus devorini qayta qurish uchun..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uz" altLang="ko-KR" sz="2800">
                <a:solidFill>
                  <a:srgbClr val="FF0000"/>
                </a:solidFill>
              </a:rPr>
              <a:t>Quddus devorini qayta qurish uchun..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chemeClr val="bg1">
                    <a:lumMod val="50000"/>
                  </a:schemeClr>
                </a:solidFill>
              </a:rPr>
              <a:t>Men shohga shunday javob berdim: “Agar bu shohga ma’qul bo‘lsa va quling uning nazarida iltifot topgan bo‘lsa, meni Yahudodagi ota-bobolarim dafn etilgan shaharga yuborsin, toki uni qayta tiklay olaman”.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Naximiyo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