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af"/>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f"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f"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f"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f"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af" altLang="ko-KR" b="1">
                <a:solidFill>
                  <a:schemeClr val="tx1">
                    <a:lumMod val="50000"/>
                    <a:lumOff val="50000"/>
                  </a:schemeClr>
                </a:solidFill>
              </a:rPr>
              <a:t>No.1</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Woord</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van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af" altLang="ko-KR" sz="4400"/>
              <a:t>God</a:t>
            </a:r>
          </a:p>
          <a:p>
            <a:pPr xmlns:a="http://schemas.openxmlformats.org/drawingml/2006/main" algn="ctr"/>
            <a:r xmlns:a="http://schemas.openxmlformats.org/drawingml/2006/main">
              <a:rPr lang="af" altLang="ko-KR" sz="4400"/>
              <a:t>Gemaak</a:t>
            </a:r>
          </a:p>
          <a:p>
            <a:pPr xmlns:a="http://schemas.openxmlformats.org/drawingml/2006/main" algn="ctr"/>
            <a:r xmlns:a="http://schemas.openxmlformats.org/drawingml/2006/main">
              <a:rPr lang="af" altLang="ko-KR" sz="4400"/>
              <a:t>Die wereld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In die begin het God geskep</a:t>
            </a:r>
          </a:p>
          <a:p>
            <a:r xmlns:a="http://schemas.openxmlformats.org/drawingml/2006/main">
              <a:rPr lang="af" altLang="ko-KR" sz="3600">
                <a:solidFill>
                  <a:schemeClr val="tx1">
                    <a:lumMod val="65000"/>
                    <a:lumOff val="35000"/>
                  </a:schemeClr>
                </a:solidFill>
              </a:rPr>
              <a:t>die hemel en die aarde.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af"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Isak se vrou, Rebekka, het geboorte gegee aan 'n tweeling. Die eerste seun se naam was Esau en die tweede was Jakob.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Esau het daarvan gehou om te jag. So, hy was lief vir buitemuurse aktiwiteite. Maar Jakob was 'n stil man wat by die huis gebly het.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Eendag, toe Jakob besig was om bredie te kook, het Esau honger teruggekom huis toe nadat hy gejag 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af" altLang="ko-KR" sz="2400">
                <a:solidFill>
                  <a:schemeClr val="tx1">
                    <a:lumMod val="65000"/>
                    <a:lumOff val="35000"/>
                  </a:schemeClr>
                </a:solidFill>
              </a:rPr>
              <a:t>“Gee vir my ’n bredie!”, “Verkoop eers jou eersgeboortereg. Dan sal ek vir jou 'n paar gee.” Esau was so honger dat hy sy eersgeboortereg vir een bak rooi bredie verkoop het.</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Uiteindelik het Jakob sy pa bedrieg om die seën te kry. Uiteindelik het hy die seën gekry. Al hierdie dinge het gebeur deur die voorsienigheid van God.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rgbClr val="ff0000"/>
                </a:solidFill>
              </a:rPr>
              <a:t>Vandag se les</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Esau het gedink dat die oplossing van honger probleem belangriker was as om die geestelike seën te kry.</a:t>
            </a:r>
            <a:r xmlns:a="http://schemas.openxmlformats.org/drawingml/2006/main">
              <a:rPr lang="af"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Uiteindelik,</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Jakob</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geword het</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die</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voorvader van die Israeliete.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Wat dink jy is belangriker?</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Die seën om kinders van God te wees kan vir niks vervang word nie.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a:t>
            </a:r>
            <a:r xmlns:a="http://schemas.openxmlformats.org/drawingml/2006/main">
              <a:rPr lang="af" altLang="en-US" sz="3600">
                <a:solidFill>
                  <a:srgbClr val="c00000"/>
                </a:solidFill>
              </a:rPr>
              <a:t> </a:t>
            </a:r>
            <a:r xmlns:a="http://schemas.openxmlformats.org/drawingml/2006/main">
              <a:rPr lang="af" altLang="ko-KR" sz="3600">
                <a:solidFill>
                  <a:srgbClr val="c00000"/>
                </a:solidFill>
              </a:rPr>
              <a:t>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God vervul sy eie wil ten spyte van mense se dwaling en vals.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Waarvoor het Esau sy eersgeboortereg verkoop?</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noedel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brood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vleis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dk1"/>
                </a:solidFill>
              </a:rPr>
              <a:t>④ </a:t>
            </a:r>
            <a:r xmlns:a="http://schemas.openxmlformats.org/drawingml/2006/main">
              <a:rPr lang="af" altLang="ko-KR" sz="2800">
                <a:solidFill>
                  <a:schemeClr val="dk1"/>
                </a:solidFill>
              </a:rPr>
              <a:t>rooi bredie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rooi bredie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Toe het Jakob vir Esau brood en lensiesbredie gegee.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Hy het geëet en gedrink, en toe opgestaan en weggegaan.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So, Esau het sy eersgeboortereg verag.</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 11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Jakob se droom</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Bybel Kinders No.2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Hulle het die verbode vrugte geëet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f" altLang="ko-KR" sz="3600"/>
              <a:t>Hy het 'n droom gehad waarin hy 'n trap op die aarde sien rus het, met sy top wat tot by die hemel reik, en die engele van God het daarop op- en neergedaal.</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28:</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Jakob het sy broer met 'n leuen bedrieg. Hy was bang om vermoor te word. So, hy het van die huis af na sy oom in Haran gevlug.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In die nag, terwyl hy 'n klip daarheen geneem het, het hy geslaap en dit onder sy kop as 'n kussing gesit. Hy was alleen daar sonder familie. Hy was dus bang en het eensaam gevoel.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Jakob het engele van God gesien wat met 'n trap op die aarde na die hemel op- en afgaan.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Hy het die stem van God gehoor, "Ek is met jou en sal oor jou waak waar jy ook al gaan."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Toe hy die oggend wakker word, het hy God aanbid wat belowe het dat hy by hom sou wees, en hy het aan God eer gegee.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Soos God met Jakob was wat bang was om alleen te wees,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Vader God sorg ook vir ons wanneer ons alleen is.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Soos Jakob, moet ons God eer en eer gee aan God wat altyd by ons is.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God is enige plek en enige tyd met ons.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God sorg altyd vir ons.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Toe Jakob slaap, wat het hy as kussing geneem?</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hout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dk1"/>
                </a:solidFill>
              </a:rPr>
              <a:t>② </a:t>
            </a:r>
            <a:r xmlns:a="http://schemas.openxmlformats.org/drawingml/2006/main">
              <a:rPr lang="af" altLang="ko-KR" sz="2800">
                <a:solidFill>
                  <a:schemeClr val="dk1"/>
                </a:solidFill>
              </a:rPr>
              <a:t>klip</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sak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vel van dier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② </a:t>
            </a:r>
            <a:r xmlns:a="http://schemas.openxmlformats.org/drawingml/2006/main">
              <a:rPr lang="af" altLang="ko-KR" sz="2800">
                <a:solidFill>
                  <a:srgbClr val="ff0000"/>
                </a:solidFill>
              </a:rPr>
              <a:t>klip</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af" altLang="ko-KR" sz="3600"/>
              <a:t>Hy het 'n droom gehad waarin hy 'n trap op die aarde sien rus het, met sy top wat tot by die hemel reik, en die engele van God het daarop op- en neergedaal.</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28:</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het die mens geskape na sy beeld, na die beeld van God het Hy hom geskape;</a:t>
            </a:r>
          </a:p>
          <a:p>
            <a:r xmlns:a="http://schemas.openxmlformats.org/drawingml/2006/main">
              <a:rPr lang="af" altLang="ko-KR" sz="3600">
                <a:solidFill>
                  <a:schemeClr val="tx1">
                    <a:lumMod val="65000"/>
                    <a:lumOff val="35000"/>
                  </a:schemeClr>
                </a:solidFill>
              </a:rPr>
              <a:t>man en vrou het Hy hulle geskep.</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No.12</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Woord</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van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Josef verkoop deur sy broers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“Kom nou, kom ons maak hom dood en gooi hom in een van hierdie putte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en sê dat 'n wrede dier hom verslind het.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Dan sal ons sien wat van sy drome kom.”</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Jakob het twaalf seuns gehad. Hy het Josef meer liefgehad as enige van sy ander seuns. So, hy het vir Josef 'n ryk pragtige lap gemaak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Sy broers het hom baie gehaat omdat hul pa hom spesiaal liefgehad het. “Kom ons verkoop Josef. Kom ons vertel vir pa hy is dood.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Hulle het Josef as 'n slaaf verkoop aan handelaars wat verbygekom het.</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f" altLang="ko-KR" sz="2800">
                <a:solidFill>
                  <a:schemeClr val="tx1">
                    <a:lumMod val="65000"/>
                    <a:lumOff val="35000"/>
                  </a:schemeClr>
                </a:solidFill>
              </a:rPr>
              <a:t>Toe Jakob dit hoor, was hy diep bedroef.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Josef het 'n harde lewe as 'n slaaf gelei. Hy het egter geglo en op God vertrou sonder om enige sonde te pleeg.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af" altLang="ko-KR" sz="2400">
                <a:solidFill>
                  <a:schemeClr val="tx1">
                    <a:lumMod val="65000"/>
                    <a:lumOff val="35000"/>
                  </a:schemeClr>
                </a:solidFill>
              </a:rPr>
              <a:t>Josef is op 'n valse aanklag tronk toe gestuur.</a:t>
            </a:r>
            <a:r xmlns:a="http://schemas.openxmlformats.org/drawingml/2006/main">
              <a:rPr lang="af" altLang="en-US" sz="2400">
                <a:solidFill>
                  <a:schemeClr val="tx1">
                    <a:lumMod val="65000"/>
                    <a:lumOff val="35000"/>
                  </a:schemeClr>
                </a:solidFill>
              </a:rPr>
              <a:t> </a:t>
            </a:r>
            <a:r xmlns:a="http://schemas.openxmlformats.org/drawingml/2006/main">
              <a:rPr lang="af" altLang="ko-KR" sz="2400">
                <a:solidFill>
                  <a:schemeClr val="tx1">
                    <a:lumMod val="65000"/>
                    <a:lumOff val="35000"/>
                  </a:schemeClr>
                </a:solidFill>
              </a:rPr>
              <a:t>Hy het egter selfs in die tronk probeer om regverdig voor God te wees. God het Josef nie vergeet nie en God het 'n wonderlike plan met hom gehad.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solidFill>
                  <a:schemeClr val="tx1">
                    <a:lumMod val="65000"/>
                    <a:lumOff val="35000"/>
                  </a:schemeClr>
                </a:solidFill>
              </a:rPr>
              <a:t>Josef is deur sy eie broers gehaat en as slaaf verkoop. Hy is ook op 'n valse aanklag in die tronk gesit.</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f" altLang="ko-KR" sz="3200">
                <a:solidFill>
                  <a:schemeClr val="tx1">
                    <a:lumMod val="65000"/>
                    <a:lumOff val="35000"/>
                  </a:schemeClr>
                </a:solidFill>
              </a:rPr>
              <a:t>Hy het egter op God vertrou en des te meer probeer om geen sonde te pleeg nie.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f" altLang="ko-KR" sz="3200">
                <a:solidFill>
                  <a:schemeClr val="tx1">
                    <a:lumMod val="65000"/>
                    <a:lumOff val="35000"/>
                  </a:schemeClr>
                </a:solidFill>
              </a:rPr>
              <a:t>Ons mag dalk probleme ondervind.</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f" altLang="ko-KR" sz="3200">
                <a:solidFill>
                  <a:schemeClr val="tx1">
                    <a:lumMod val="65000"/>
                    <a:lumOff val="35000"/>
                  </a:schemeClr>
                </a:solidFill>
              </a:rPr>
              <a:t>Kom ons pleeg geen sonde nie en vra hulp aan ons vader God wat gewillig na ons gebed luister.</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Onse Vader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Ons Vader God het wonderlike planne vir ons selfs in moeilike tye.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Wat het Jakob net vir Josef onder sy twaalf seuns gegee?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speelgoed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Bybel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ryklik pragtige lap</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geld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③ </a:t>
            </a:r>
            <a:r xmlns:a="http://schemas.openxmlformats.org/drawingml/2006/main">
              <a:rPr lang="af" altLang="ko-KR" sz="2800">
                <a:solidFill>
                  <a:srgbClr val="ff0000"/>
                </a:solidFill>
              </a:rPr>
              <a:t>ryklik pragtige lap</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Adam en Eva was die beste skepsels onder God se skepsels.</a:t>
            </a:r>
          </a:p>
          <a:p>
            <a:r xmlns:a="http://schemas.openxmlformats.org/drawingml/2006/main">
              <a:rPr lang="af" altLang="ko-KR" sz="2400">
                <a:solidFill>
                  <a:schemeClr val="tx1">
                    <a:lumMod val="65000"/>
                    <a:lumOff val="35000"/>
                  </a:schemeClr>
                </a:solidFill>
              </a:rPr>
              <a:t>Want hulle is geskape na die beeld van God.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“Kom nou, kom ons maak hom dood en gooi hom in een van hierdie putte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en sê dat 'n wrede dier hom verslind het.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Dan sal ons sien wat van sy drome kom.”</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 13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Josef het Eerste Minister in Egipte geword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af" altLang="ko-KR" sz="3600"/>
              <a:t>Toe sê Farao vir Josef: Ek stel jou hiermee in beheer van die hele Egipteland.</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41:</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Farao, die koning van Egipte, het 'n droom gehad. 7 vet koeie en daarna het 7 lelike koeie uitgekom. 7 lelike koeie het 7 vet koeie opgevreet. Dit was 'n baie vreemde droom.</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af" altLang="ko-KR" sz="2400">
                <a:solidFill>
                  <a:schemeClr val="tx1">
                    <a:lumMod val="65000"/>
                    <a:lumOff val="35000"/>
                  </a:schemeClr>
                </a:solidFill>
              </a:rPr>
              <a:t>Niemand kon sy droom in die paleis uitlê nie. Die hoof van die skinkers wat deur Josef gehelp is, het hom aan die koning voorgestel.</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God het vir Josef wysheid gegee. So, hy kon die betekenis van die droom interpreteer en dit aan die koning vertel.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Farao was so ontroer dat hy Josef, wat 'n gevangene was, in die tweede hoogste posisie van die land aangestel 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Josef het die eerste minister van Egipte geword en goed oor die land regeer met die wysheid wat God hom gegee het.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God het die wonderlike planne vir Josef gehad.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Wanneer ons probleme ondervind, moet ons ook nie teleurgesteld wees nie,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maar moet God se wonderlike planne vir ons verwag en in God glo..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 doen volgens Sy wil.</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Die geringes sal verhef word en die verhewe sal verneder word.</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000">
                <a:solidFill>
                  <a:schemeClr val="tx1">
                    <a:lumMod val="65000"/>
                    <a:lumOff val="35000"/>
                  </a:schemeClr>
                </a:solidFill>
              </a:rPr>
              <a:t>God het vir die man gesê:</a:t>
            </a:r>
            <a:r xmlns:a="http://schemas.openxmlformats.org/drawingml/2006/main">
              <a:rPr lang="af" altLang="en-US" sz="2000">
                <a:solidFill>
                  <a:schemeClr val="tx1">
                    <a:lumMod val="65000"/>
                    <a:lumOff val="35000"/>
                  </a:schemeClr>
                </a:solidFill>
              </a:rPr>
              <a:t> </a:t>
            </a:r>
            <a:r xmlns:a="http://schemas.openxmlformats.org/drawingml/2006/main">
              <a:rPr lang="af" altLang="ko-KR" sz="2000">
                <a:solidFill>
                  <a:schemeClr val="tx1">
                    <a:lumMod val="65000"/>
                    <a:lumOff val="35000"/>
                  </a:schemeClr>
                </a:solidFill>
              </a:rPr>
              <a:t>"Dit is julle vry om te eet van enige boom in die tuin; maar </a:t>
            </a:r>
            <a:r xmlns:a="http://schemas.openxmlformats.org/drawingml/2006/main">
              <a:rPr lang="af" altLang="ko-KR" sz="2000" u="sng">
                <a:solidFill>
                  <a:schemeClr val="tx1">
                    <a:lumMod val="65000"/>
                    <a:lumOff val="35000"/>
                  </a:schemeClr>
                </a:solidFill>
              </a:rPr>
              <a:t>julle mag nie eet van die boom van kennis van goed en kwaad nie, want as julle daarvan eet, sal julle sekerlik sterwe </a:t>
            </a:r>
            <a:r xmlns:a="http://schemas.openxmlformats.org/drawingml/2006/main">
              <a:rPr lang="af"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Watter diere het in Farao se droom verskyn?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voël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hond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perd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koei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koei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af" altLang="ko-KR" sz="3600"/>
              <a:t>Toe sê Farao vir Josef:</a:t>
            </a:r>
            <a:endParaRPr xmlns:a="http://schemas.openxmlformats.org/drawingml/2006/main" lang="en-US" altLang="ko-KR" sz="3600"/>
          </a:p>
          <a:p>
            <a:pPr xmlns:a="http://schemas.openxmlformats.org/drawingml/2006/main" lvl="0">
              <a:defRPr/>
            </a:pPr>
            <a:r xmlns:a="http://schemas.openxmlformats.org/drawingml/2006/main">
              <a:rPr lang="af" altLang="ko-KR" sz="3600"/>
              <a:t>“Hiermee stel ek jou in beheer van die hele Egipteland.”</a:t>
            </a:r>
            <a:endParaRPr xmlns:a="http://schemas.openxmlformats.org/drawingml/2006/main" lang="en-US" altLang="ko-KR" sz="3600"/>
          </a:p>
          <a:p>
            <a:pPr xmlns:a="http://schemas.openxmlformats.org/drawingml/2006/main" lvl="0">
              <a:defRPr/>
            </a:pPr>
            <a:r xmlns:a="http://schemas.openxmlformats.org/drawingml/2006/main">
              <a:rPr lang="af"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41:</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Geen.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14</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Josef het sy broers weer ontmoet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Alhoewel Josef sy broers herken het, het hulle hom nie herken nie.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42:</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Farao het Josef as 'n eerste minister van Egipte aangestel. Josef het die 7 jaar erge hongersnood verstandig beheer.</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Daar was egter geen graan in Kanaän nie weens hongersnood. Hulle moes afgaan na Egipte om graan te kry om te eet. Josef se broers het ook na Egipte gegaan om kos te koop.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Alhoewel Josef sy broers herken het, het hulle hom nie herken nie.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Josef het vir hulle gesê wie hy is. Hulle het geskrik om na hom te kyk en was bang vir hom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Josef het besef hoekom God hom na Egipte gestuur het. Hy het sy broers vergewe en sy hele familie na Egipte geneem en veilig vir hulle gesorg.</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Josef het sy broers vergewe wat hom sleg behandel het en hulle liefgehad het volgens God se wil.</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moet ons familie en vriende vergewe en hulle liefhê.</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Maar, Satan vermom as 'n slang het Eva versoek.</a:t>
            </a:r>
          </a:p>
          <a:p>
            <a:r xmlns:a="http://schemas.openxmlformats.org/drawingml/2006/main">
              <a:rPr lang="af" altLang="ko-KR" sz="2800">
                <a:solidFill>
                  <a:schemeClr val="tx1">
                    <a:lumMod val="65000"/>
                    <a:lumOff val="35000"/>
                  </a:schemeClr>
                </a:solidFill>
              </a:rPr>
              <a:t>Uiteindelik het Eva die vrugte geëet.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Vergewe ons en is lief vir ons.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Watter land se eerste minister het Josef geword?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Egipte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Persië</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Babilon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① </a:t>
            </a:r>
            <a:r xmlns:a="http://schemas.openxmlformats.org/drawingml/2006/main">
              <a:rPr lang="af" altLang="ko-KR" sz="2800">
                <a:solidFill>
                  <a:srgbClr val="ff0000"/>
                </a:solidFill>
              </a:rPr>
              <a:t>Egipte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Alhoewel Josef sy broers herken het, het hulle hom nie herken nie.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42:</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No.15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'n Kind wat uit die Water gered 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Toe die kind ouer word, het sy hom na Farao se dogter geneem en hy het haar seun geword. Sy het hom Moses genoem en gesê: Ek het hom uit die water getrek.</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Eksodus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Koning van Egipte, Farao, het beveel om alle Israelitiese pasgebore seuns in die Nylrivier weg te gooi en hulle te laat doodmaak.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Jochebed, Moses se ma, het geen ander keuse gehad as om haar seun op die Nylrivier te laat wegvoer nie.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Op daardie tydstip het die Egiptiese prinses toevallig die baba gesien terwyl sy in die rivier gebad het. Sy het in gedagte gehad om die seuntjie groot te maak.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Sy suster het gesien hoe prinses die babaseuntjie uit die mandjie haal. Sy het sy regte ma, Jochebed, voorgestel om die babaseuntjie vir haar te verpleeg.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Toe die kind ouer word, is hy na prinses teruggeneem om haar seun te word. Sy het hom Moses genoem en gesê: “Ek het hom uit die water getrek. Moses het in Egipte gegroei</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Paleis.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En Eva het 'n ander aan Adam gegee.</a:t>
            </a:r>
          </a:p>
          <a:p>
            <a:r xmlns:a="http://schemas.openxmlformats.org/drawingml/2006/main">
              <a:rPr lang="af" altLang="ko-KR" sz="2800">
                <a:solidFill>
                  <a:schemeClr val="tx1">
                    <a:lumMod val="65000"/>
                    <a:lumOff val="35000"/>
                  </a:schemeClr>
                </a:solidFill>
              </a:rPr>
              <a:t>Adam het dit ook geëet.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God het Moses gered.</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God het ons gered met Sy wonderlike wysheid en krag (voorsienigheid).</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Kom ons glo dat God se planne altyd groter en meer volmaak is as myne.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Wie is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Hy is die almagtige God wat Sy wil volbring ten spyte van enige hindernis.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Wat het geword van die kind wat in die water weggevoer is?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Hy is verdrink en deur vis geëet.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Voëls het die kind gered.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God het die kind uit die lug gered.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Prinses van Egipte het hom gesien en gered.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Prinses van Egipte het hom gesien en gered.</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Toe die kind ouer word, het sy hom na Farao se dogter geneem en hy het haar seun geword. Sy het hom Moses genoem en gesê: Ek het hom uit die water getrek.</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Eksodus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God het hulle uit Eden verdryf omdat hulle nie na God geluister het nie.</a:t>
            </a:r>
          </a:p>
          <a:p>
            <a:r xmlns:a="http://schemas.openxmlformats.org/drawingml/2006/main">
              <a:rPr lang="af" altLang="ko-KR" sz="2400">
                <a:solidFill>
                  <a:schemeClr val="tx1">
                    <a:lumMod val="65000"/>
                    <a:lumOff val="35000"/>
                  </a:schemeClr>
                </a:solidFill>
              </a:rPr>
              <a:t>Van daardie tyd af het Sonde in die wêreld gekom.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Vandag se </a:t>
            </a:r>
            <a:r xmlns:a="http://schemas.openxmlformats.org/drawingml/2006/main">
              <a:rPr lang="af" altLang="ko-KR" sz="2800" b="1"/>
              <a:t>les</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Sonde het in die wêreld gekom omdat Adam en Eva nie God se opdrag gehoorsaam het nie.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Gehoorsaam ek God se woord?</a:t>
            </a:r>
          </a:p>
          <a:p>
            <a:pPr xmlns:a="http://schemas.openxmlformats.org/drawingml/2006/main" algn="ctr"/>
            <a:r xmlns:a="http://schemas.openxmlformats.org/drawingml/2006/main">
              <a:rPr lang="af" altLang="ko-KR" sz="3200">
                <a:solidFill>
                  <a:schemeClr val="tx1">
                    <a:lumMod val="65000"/>
                    <a:lumOff val="35000"/>
                  </a:schemeClr>
                </a:solidFill>
              </a:rPr>
              <a:t>As ek in God glo, moet ek God se woord gehoorsaam.</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Hou nie van ongehoorsaamheid nie.</a:t>
            </a:r>
          </a:p>
          <a:p>
            <a:r xmlns:a="http://schemas.openxmlformats.org/drawingml/2006/main">
              <a:rPr lang="af" altLang="ko-KR" sz="3600">
                <a:solidFill>
                  <a:schemeClr val="tx1">
                    <a:lumMod val="65000"/>
                    <a:lumOff val="35000"/>
                  </a:schemeClr>
                </a:solidFill>
              </a:rPr>
              <a:t>Seën die man wat Sy woord gehoorsaam.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t>Vandag s'n</a:t>
            </a:r>
            <a:r xmlns:a="http://schemas.openxmlformats.org/drawingml/2006/main">
              <a:rPr lang="af" altLang="en-US" sz="4000"/>
              <a:t> </a:t>
            </a:r>
            <a:r xmlns:a="http://schemas.openxmlformats.org/drawingml/2006/main">
              <a:rPr lang="af" altLang="ko-KR" sz="4000"/>
              <a:t>Woord</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In die begin het God geskep</a:t>
            </a:r>
          </a:p>
          <a:p>
            <a:r xmlns:a="http://schemas.openxmlformats.org/drawingml/2006/main">
              <a:rPr lang="af" altLang="ko-KR" sz="3600">
                <a:solidFill>
                  <a:schemeClr val="tx1">
                    <a:lumMod val="65000"/>
                    <a:lumOff val="35000"/>
                  </a:schemeClr>
                </a:solidFill>
              </a:rPr>
              <a:t>die hemel en die aarde.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af"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3200">
                <a:solidFill>
                  <a:schemeClr val="tx1">
                    <a:lumMod val="65000"/>
                    <a:lumOff val="35000"/>
                  </a:schemeClr>
                </a:solidFill>
              </a:rPr>
              <a:t>Wat het God gesê om nie vir die mensdom te eet nie?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vrugte</a:t>
            </a:r>
            <a:r xmlns:a="http://schemas.openxmlformats.org/drawingml/2006/main">
              <a:rPr lang="af"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vleis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groente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dk1"/>
                </a:solidFill>
              </a:rPr>
              <a:t>④ </a:t>
            </a:r>
            <a:r xmlns:a="http://schemas.openxmlformats.org/drawingml/2006/main">
              <a:rPr lang="af" altLang="ko-KR" sz="2800">
                <a:solidFill>
                  <a:schemeClr val="dk1"/>
                </a:solidFill>
              </a:rPr>
              <a:t>die vrug van die kennis van goed en kwaad</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die vrug van die kennis van goed en kwaad</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het die mens geskape na sy beeld, na die beeld van God het Hy hom geskape;</a:t>
            </a:r>
          </a:p>
          <a:p>
            <a:r xmlns:a="http://schemas.openxmlformats.org/drawingml/2006/main">
              <a:rPr lang="af" altLang="ko-KR" sz="3600">
                <a:solidFill>
                  <a:schemeClr val="tx1">
                    <a:lumMod val="65000"/>
                    <a:lumOff val="35000"/>
                  </a:schemeClr>
                </a:solidFill>
              </a:rPr>
              <a:t>man en vrou het Hy hulle geskep.</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No.3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Noag het 'n Groot Skip ('n Ark) op die Hoë Berg gemaak</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Vandag s'n</a:t>
            </a:r>
            <a:r xmlns:a="http://schemas.openxmlformats.org/drawingml/2006/main">
              <a:rPr lang="af" altLang="en-US" sz="4000"/>
              <a:t> </a:t>
            </a:r>
            <a:r xmlns:a="http://schemas.openxmlformats.org/drawingml/2006/main">
              <a:rPr lang="af" altLang="ko-KR" sz="4000"/>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sê die HERE vir Noag: Gaan in die ark, jy en jou hele familie, want Ek het jou regverdig gevind in hierdie geslag.</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2800">
                <a:solidFill>
                  <a:schemeClr val="tx1">
                    <a:lumMod val="65000"/>
                    <a:lumOff val="35000"/>
                  </a:schemeClr>
                </a:solidFill>
              </a:rPr>
              <a:t>God het gesien dat al die mense op aarde hulle weë bederf het. God het vir Noag gesê: “Ek sal die mense sowel as die aarde vernietig . Maak 'n groot skip op die berg!"</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Noag het 'n skip op die berg begin maak net soos God hom beveel het. Mense het gedink hy is kwaad.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Noag het elke soort skepsel saam met Noag se 8 familielede in die skip laat kom soos God beveel het.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reën het vir 40 dae op die aarde bly kom soos God gesê 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2800">
                <a:solidFill>
                  <a:schemeClr val="tx1">
                    <a:lumMod val="65000"/>
                    <a:lumOff val="35000"/>
                  </a:schemeClr>
                </a:solidFill>
              </a:rPr>
              <a:t>Op die ou end was die aarde met water bedek. Elke lewende wese wat op die aarde beweeg het, het gesterf. Net Noag het oorgebly, en die wat saam met hom in die ark was.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rgbClr val="FF0000"/>
                </a:solidFill>
              </a:rPr>
              <a:t>Vandag se les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Mense het nie na Noag geluister wat hulle 'n kans gegee het om van 'n groot vloed gered te word nie.</a:t>
            </a:r>
          </a:p>
          <a:p>
            <a:pPr xmlns:a="http://schemas.openxmlformats.org/drawingml/2006/main" algn="ctr"/>
            <a:r xmlns:a="http://schemas.openxmlformats.org/drawingml/2006/main">
              <a:rPr lang="af" altLang="ko-KR" sz="3200">
                <a:solidFill>
                  <a:schemeClr val="tx1">
                    <a:lumMod val="65000"/>
                    <a:lumOff val="35000"/>
                  </a:schemeClr>
                </a:solidFill>
              </a:rPr>
              <a:t>Hulle het net gesê dat Noag kwaad is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Wanneer jy die evangelie aan vriende oordra, luister hulle dalk nie goed na jou nie.</a:t>
            </a:r>
          </a:p>
          <a:p>
            <a:pPr xmlns:a="http://schemas.openxmlformats.org/drawingml/2006/main" algn="ctr"/>
            <a:r xmlns:a="http://schemas.openxmlformats.org/drawingml/2006/main">
              <a:rPr lang="af" altLang="ko-KR" sz="3200">
                <a:solidFill>
                  <a:schemeClr val="tx1">
                    <a:lumMod val="65000"/>
                    <a:lumOff val="35000"/>
                  </a:schemeClr>
                </a:solidFill>
              </a:rPr>
              <a:t>Maar op die ou end gaan hulle weet dat God se woord waar is.</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In die begin was duisternis oor die oppervlak.</a:t>
            </a:r>
          </a:p>
          <a:p>
            <a:r xmlns:a="http://schemas.openxmlformats.org/drawingml/2006/main">
              <a:rPr lang="af" altLang="ko-KR" sz="2800">
                <a:solidFill>
                  <a:schemeClr val="tx1">
                    <a:lumMod val="65000"/>
                    <a:lumOff val="35000"/>
                  </a:schemeClr>
                </a:solidFill>
              </a:rPr>
              <a:t>Daar was geen mens nie, geen lig nie. Daar was niks.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 ?</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haat die sonde en oordeel die sonde.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3200">
                <a:solidFill>
                  <a:schemeClr val="tx1">
                    <a:lumMod val="65000"/>
                    <a:lumOff val="35000"/>
                  </a:schemeClr>
                </a:solidFill>
              </a:rPr>
              <a:t>Wat het God vir Noag gesê om te maak?</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dk1"/>
                </a:solidFill>
              </a:rPr>
              <a:t>① </a:t>
            </a:r>
            <a:r xmlns:a="http://schemas.openxmlformats.org/drawingml/2006/main">
              <a:rPr lang="af" altLang="ko-KR" sz="2800">
                <a:solidFill>
                  <a:schemeClr val="dk1"/>
                </a:solidFill>
              </a:rPr>
              <a:t>'n Skip ('n Ark)</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② ' </a:t>
            </a:r>
            <a:r xmlns:a="http://schemas.openxmlformats.org/drawingml/2006/main">
              <a:rPr lang="af" altLang="ko-KR" sz="2800">
                <a:solidFill>
                  <a:schemeClr val="tx1">
                    <a:lumMod val="65000"/>
                    <a:lumOff val="35000"/>
                  </a:schemeClr>
                </a:solidFill>
              </a:rPr>
              <a:t>n Motor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③ ' </a:t>
            </a:r>
            <a:r xmlns:a="http://schemas.openxmlformats.org/drawingml/2006/main">
              <a:rPr lang="af" altLang="ko-KR" sz="2800">
                <a:solidFill>
                  <a:schemeClr val="tx1">
                    <a:lumMod val="65000"/>
                    <a:lumOff val="35000"/>
                  </a:schemeClr>
                </a:solidFill>
              </a:rPr>
              <a:t>n Huis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④ ' </a:t>
            </a:r>
            <a:r xmlns:a="http://schemas.openxmlformats.org/drawingml/2006/main">
              <a:rPr lang="af" altLang="ko-KR" sz="2800">
                <a:solidFill>
                  <a:schemeClr val="tx1">
                    <a:lumMod val="65000"/>
                    <a:lumOff val="35000"/>
                  </a:schemeClr>
                </a:solidFill>
              </a:rPr>
              <a:t>n Fiets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rgbClr val="FF0000"/>
                </a:solidFill>
              </a:rPr>
              <a:t>① </a:t>
            </a:r>
            <a:r xmlns:a="http://schemas.openxmlformats.org/drawingml/2006/main">
              <a:rPr lang="af" altLang="ko-KR" sz="2800">
                <a:solidFill>
                  <a:srgbClr val="FF0000"/>
                </a:solidFill>
              </a:rPr>
              <a:t>'n Skip ('n Ark)</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sê die HERE vir Noag: Gaan in die ark, jy en jou hele familie, want Ek het jou regverdig gevind in hierdie geslag.</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No.4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t>Die Reënboog was die God se Verbond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solidFill>
                  <a:srgbClr val="FF0000"/>
                </a:solidFill>
              </a:rPr>
              <a:t>Vandag s'n</a:t>
            </a:r>
            <a:r xmlns:a="http://schemas.openxmlformats.org/drawingml/2006/main">
              <a:rPr lang="af" altLang="ko-KR" sz="4000">
                <a:solidFill>
                  <a:srgbClr val="FF0000"/>
                </a:solidFill>
              </a:rPr>
              <a:t> </a:t>
            </a:r>
            <a:r xmlns:a="http://schemas.openxmlformats.org/drawingml/2006/main">
              <a:rPr lang="af" altLang="ko-KR" sz="3600">
                <a:solidFill>
                  <a:srgbClr val="FF0000"/>
                </a:solidFill>
              </a:rPr>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Wanneer die reënboog in die wolke verskyn, sal ek dit sien en dink aan die ewige verbond tussen God en al die lewende wesens van elke soort op die aarde.”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Alle lewende wesens is uitgewis, net Noag en dié wat saam met hom in die ark was, het oorgebly.</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reën het 40 dae lank op die aarde bly kom.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2800">
                <a:solidFill>
                  <a:schemeClr val="tx1">
                    <a:lumMod val="65000"/>
                    <a:lumOff val="35000"/>
                  </a:schemeClr>
                </a:solidFill>
              </a:rPr>
              <a:t>Nadat die reën opgehou het, het Noag 'n duif uitgestuur.</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f" altLang="ko-KR" sz="2800">
                <a:solidFill>
                  <a:schemeClr val="tx1">
                    <a:lumMod val="65000"/>
                    <a:lumOff val="35000"/>
                  </a:schemeClr>
                </a:solidFill>
              </a:rPr>
              <a:t>Die duif het na hom teruggekeer met vars olyfblaar in sy snawel. Noag het geweet: “Die water het van die aarde af weggetrek!”</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Noag het saam met sy gesin uitgekom en God aanbid. "Dankie God dat U vir ons 'n nuwe wêreld gegee 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2800">
                <a:solidFill>
                  <a:schemeClr val="tx1">
                    <a:lumMod val="65000"/>
                    <a:lumOff val="35000"/>
                  </a:schemeClr>
                </a:solidFill>
              </a:rPr>
              <a:t>God het vir hom 'n reënboog gewys as die teken van die verbond en seën. "Leef gelukkig in die nuwe wêreld!"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God het gesê: "Laat daar lig wees,"</a:t>
            </a:r>
          </a:p>
          <a:p>
            <a:r xmlns:a="http://schemas.openxmlformats.org/drawingml/2006/main">
              <a:rPr lang="af" altLang="ko-KR" sz="2800">
                <a:solidFill>
                  <a:schemeClr val="tx1">
                    <a:lumMod val="65000"/>
                    <a:lumOff val="35000"/>
                  </a:schemeClr>
                </a:solidFill>
              </a:rPr>
              <a:t>en daar was lig.</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rgbClr val="FF0000"/>
                </a:solidFill>
              </a:rPr>
              <a:t>Vandag se les</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God het Noag en sy gesin gered.</a:t>
            </a:r>
          </a:p>
          <a:p>
            <a:pPr xmlns:a="http://schemas.openxmlformats.org/drawingml/2006/main" algn="ctr"/>
            <a:r xmlns:a="http://schemas.openxmlformats.org/drawingml/2006/main">
              <a:rPr lang="af" altLang="ko-KR" sz="3200">
                <a:solidFill>
                  <a:schemeClr val="tx1">
                    <a:lumMod val="65000"/>
                    <a:lumOff val="35000"/>
                  </a:schemeClr>
                </a:solidFill>
              </a:rPr>
              <a:t>God het belowe dat Hy hulle sal seën en 'n nuwe wêreld deur hulle sal maak.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God het ons ook deur Jesus gered.</a:t>
            </a:r>
          </a:p>
          <a:p>
            <a:pPr xmlns:a="http://schemas.openxmlformats.org/drawingml/2006/main" algn="ctr"/>
            <a:r xmlns:a="http://schemas.openxmlformats.org/drawingml/2006/main">
              <a:rPr lang="af" altLang="ko-KR" sz="3200">
                <a:solidFill>
                  <a:schemeClr val="tx1">
                    <a:lumMod val="65000"/>
                    <a:lumOff val="35000"/>
                  </a:schemeClr>
                </a:solidFill>
              </a:rPr>
              <a:t>Ons moet glo dat God Sy nuwe wêreld deur ons sal maak.</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Yahweh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Yahweh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Yahweh God is ons Vader wat Sy geliefde kinders oorvloedig red en seën wanneer ons in Hom glo.</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3200">
                <a:solidFill>
                  <a:schemeClr val="tx1">
                    <a:lumMod val="65000"/>
                    <a:lumOff val="35000"/>
                  </a:schemeClr>
                </a:solidFill>
              </a:rPr>
              <a:t>Wat het Noag uitgestuur om te sien dat die aarde droog is?</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Arend</a:t>
            </a:r>
            <a:r xmlns:a="http://schemas.openxmlformats.org/drawingml/2006/main">
              <a:rPr lang="af"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Mossie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dk1"/>
                </a:solidFill>
              </a:rPr>
              <a:t>③ </a:t>
            </a:r>
            <a:r xmlns:a="http://schemas.openxmlformats.org/drawingml/2006/main">
              <a:rPr lang="af" altLang="ko-KR" sz="2800">
                <a:solidFill>
                  <a:schemeClr val="dk1"/>
                </a:solidFill>
              </a:rPr>
              <a:t>Duif</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Eend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rgbClr val="FF0000"/>
                </a:solidFill>
              </a:rPr>
              <a:t>③ </a:t>
            </a:r>
            <a:r xmlns:a="http://schemas.openxmlformats.org/drawingml/2006/main">
              <a:rPr lang="af" altLang="ko-KR" sz="2800">
                <a:solidFill>
                  <a:srgbClr val="FF0000"/>
                </a:solidFill>
              </a:rPr>
              <a:t>Duif</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Wanneer die reënboog in die wolke verskyn, sal ek dit sien en dink aan die ewige verbond tussen God en al die lewende wesens van elke soort op die aarde.”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No.5</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Woord</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van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t>Mense wat gebou het</a:t>
            </a:r>
          </a:p>
          <a:p>
            <a:pPr xmlns:a="http://schemas.openxmlformats.org/drawingml/2006/main" algn="ctr"/>
            <a:r xmlns:a="http://schemas.openxmlformats.org/drawingml/2006/main">
              <a:rPr lang="af" altLang="ko-KR" sz="3600"/>
              <a:t>Die toring van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Daarom is dit Babel genoem, want daar het die HERE verwar</a:t>
            </a:r>
          </a:p>
          <a:p>
            <a:r xmlns:a="http://schemas.openxmlformats.org/drawingml/2006/main">
              <a:rPr lang="af" altLang="ko-KR" sz="3600">
                <a:solidFill>
                  <a:schemeClr val="tx1">
                    <a:lumMod val="65000"/>
                    <a:lumOff val="35000"/>
                  </a:schemeClr>
                </a:solidFill>
              </a:rPr>
              <a:t>die taal van die hele wêreld. Vandaar het die HERE hulle verstrooi</a:t>
            </a:r>
          </a:p>
          <a:p>
            <a:r xmlns:a="http://schemas.openxmlformats.org/drawingml/2006/main">
              <a:rPr lang="af" altLang="ko-KR" sz="3600">
                <a:solidFill>
                  <a:schemeClr val="tx1">
                    <a:lumMod val="65000"/>
                    <a:lumOff val="35000"/>
                  </a:schemeClr>
                </a:solidFill>
              </a:rPr>
              <a:t>oor die hele aarde.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Mense wou groter en bekender as God wees. So, Hulle het begin om 'n hoë toring te bou.</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Hulle was dus heeltemal besig om die toring te bou.</a:t>
            </a:r>
          </a:p>
          <a:p>
            <a:r xmlns:a="http://schemas.openxmlformats.org/drawingml/2006/main">
              <a:rPr lang="af" altLang="ko-KR" sz="2800">
                <a:solidFill>
                  <a:schemeClr val="tx1">
                    <a:lumMod val="65000"/>
                    <a:lumOff val="35000"/>
                  </a:schemeClr>
                </a:solidFill>
              </a:rPr>
              <a:t>“Kom ons wys onsself aan die wêreld. Ons is so wonderlik!”</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Toe God egter hulle arrogansie sien, het Hy hulle taal verwar sodat hulle mekaar nie sal verstaan nie.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2800">
                <a:solidFill>
                  <a:schemeClr val="tx1">
                    <a:lumMod val="65000"/>
                    <a:lumOff val="35000"/>
                  </a:schemeClr>
                </a:solidFill>
              </a:rPr>
              <a:t>Omdat hulle mekaar nie kon verstaan nie, kon hulle nie saamwerk nie. Uiteindelik het hulle oor die oppervlakte van die aarde verstrooi. Tot nou toe verskil die wêreld se tale van mekaar.</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Op die eerste dag het God die lig van die duisternis geskei. Hy het die hele wêreld vir ses dae gemaak.</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f"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3600">
                <a:solidFill>
                  <a:schemeClr val="tx1">
                    <a:lumMod val="65000"/>
                    <a:lumOff val="35000"/>
                  </a:schemeClr>
                </a:solidFill>
              </a:rPr>
              <a:t>Mense wil groter en hoër as God wees.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Hierdie verstand word "arrogansie" genoem.</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God haat 'arrogansie'.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Die teenoorgestelde van arrogansie is 'nederigheid'.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moet 'nederig' wees voor God om Hom te behaag.</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Yahweh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Yahweh 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Yahweh God is groter en wyser as ons.</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af" altLang="ko-KR" sz="3600">
                <a:solidFill>
                  <a:schemeClr val="tx1">
                    <a:lumMod val="65000"/>
                    <a:lumOff val="35000"/>
                  </a:schemeClr>
                </a:solidFill>
              </a:rPr>
              <a:t>Ons kan nie wyser as God wees nie al kombineer ons al ons wysheid saam.</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3600">
                <a:solidFill>
                  <a:schemeClr val="tx1">
                    <a:lumMod val="65000"/>
                    <a:lumOff val="35000"/>
                  </a:schemeClr>
                </a:solidFill>
              </a:rPr>
              <a:t>Hoekom kon hulle nie die toring klaarmaak nie?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God het die vloed veroorsaak toe hulle dit gemaak het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God het 'n vuur laat ontstaan toe hulle dit gemaak het.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God het 'n aardbewing gemaak toe hulle dit gemaak het.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dk1"/>
                </a:solidFill>
              </a:rPr>
              <a:t>④ </a:t>
            </a:r>
            <a:r xmlns:a="http://schemas.openxmlformats.org/drawingml/2006/main">
              <a:rPr lang="af" altLang="ko-KR" sz="2800">
                <a:solidFill>
                  <a:schemeClr val="dk1"/>
                </a:solidFill>
              </a:rPr>
              <a:t>God het hulle gemaak om mekaar nie te verstaan toe hulle dit gemaak het nie.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God het hulle gemaak om mekaar nie te verstaan toe hulle dit gemaak het nie.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Woord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ko-KR" sz="3600">
                <a:solidFill>
                  <a:schemeClr val="tx1">
                    <a:lumMod val="65000"/>
                    <a:lumOff val="35000"/>
                  </a:schemeClr>
                </a:solidFill>
              </a:rPr>
              <a:t>Daarom is dit Babel genoem, want daar het die HERE verwar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die taal van die hele wêreld. Vandaar het die HERE hulle verstrooi</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oor die hele aarde.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No.6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God het Abraham geroep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Die Here het vir Abram gesê: Verlaat jou land, jou volk en jou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vader se huisgesin en gaan na die land wat Ek jou sal wys.</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Ur van die Chaldeërs was die stad wat afgode aanbid.</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f" altLang="ko-KR" sz="2800">
                <a:solidFill>
                  <a:schemeClr val="tx1">
                    <a:lumMod val="65000"/>
                    <a:lumOff val="35000"/>
                  </a:schemeClr>
                </a:solidFill>
              </a:rPr>
              <a:t>Abraham is gebore en het daar gewoon.</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Eendag het die Here God vir hom gesê: “Verlaat jou land, en Ek sal jou seën.”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Al het Abraham nie geweet waarheen om te gaan nie, het hy God se woord gehoorsaam en vertrek soos die Here vir hom gesê het.</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Hy het baie moeilike sake gely terwyl hy op reis was, maar God het hom veilig beskerm.</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af" altLang="ko-KR" sz="2500">
                <a:solidFill>
                  <a:schemeClr val="tx1">
                    <a:lumMod val="65000"/>
                    <a:lumOff val="35000"/>
                  </a:schemeClr>
                </a:solidFill>
              </a:rPr>
              <a:t>Alle soorte diere en plante, voëls en visse is vol op die aarde, in die see en in die lug. God het na alles wat hy gemaak het gekyk en gesê: "Baie goed!"</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Uiteindelik het Abraham die land Kanaän aangekom. Hy het daar gewoon. “Dankie, God.”</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Abraham het sy tuisdorp verlaat met gehoorsaamheid aan God se woord.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Soos hierdie, ons</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moet in God glo en Sy woord gehoorsaam.</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behoort te eniger tyd die begeerte te hê om God se woord te gehoorsaam.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Yahweh 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Yahweh</a:t>
            </a:r>
            <a:r xmlns:a="http://schemas.openxmlformats.org/drawingml/2006/main">
              <a:rPr lang="af" altLang="en-US" sz="3600">
                <a:solidFill>
                  <a:srgbClr val="c00000"/>
                </a:solidFill>
              </a:rPr>
              <a:t> </a:t>
            </a:r>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Hy is ons Vader wat tot elke prys Sy belofte nakom.</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Waar is Abraham gebore?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Kanaän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dk1"/>
                </a:solidFill>
              </a:rPr>
              <a:t>④ </a:t>
            </a:r>
            <a:r xmlns:a="http://schemas.openxmlformats.org/drawingml/2006/main">
              <a:rPr lang="af" altLang="ko-KR" sz="2800">
                <a:solidFill>
                  <a:schemeClr val="dk1"/>
                </a:solidFill>
              </a:rPr>
              <a:t>Ur van die Chaldeërs</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Ur van die Chaldeërs</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Die Here God het vir Abram gesê: Verlaat jou land, jou volk en jou vader se huis en gaan na die land wat Ek jou sal wys.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 7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af" altLang="ko-KR" sz="4400"/>
              <a:t>Isak, die Beloofde Seun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Abraham was honderd jaar oud toe sy seun Isak vir hom gebore is.</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God het aan Abraham belowe dat God vir hom kinders sal gee soveel soos sterre in die naghemel.</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af" altLang="ko-KR" sz="2600">
                <a:solidFill>
                  <a:schemeClr val="tx1">
                    <a:lumMod val="65000"/>
                    <a:lumOff val="35000"/>
                  </a:schemeClr>
                </a:solidFill>
              </a:rPr>
              <a:t>Maar hy het geen kind gehad totdat hy 100 jaar oud was nie.</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Eendag het God vir Abraham in die nag na buite geneem.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f" altLang="ko-KR" sz="2800">
                <a:solidFill>
                  <a:schemeClr val="tx1">
                    <a:lumMod val="65000"/>
                    <a:lumOff val="35000"/>
                  </a:schemeClr>
                </a:solidFill>
              </a:rPr>
              <a:t>“Kyk op na die hemel. Kan jy die sterre tel?”</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God het hom belowe om ook die pragtige land te gee.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3600"/>
              <a:t>Vandag se </a:t>
            </a:r>
            <a:r xmlns:a="http://schemas.openxmlformats.org/drawingml/2006/main">
              <a:rPr lang="af" altLang="ko-KR" sz="4000"/>
              <a:t>les</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af" altLang="ko-KR" sz="2800">
                <a:solidFill>
                  <a:schemeClr val="tx1">
                    <a:lumMod val="65000"/>
                    <a:lumOff val="35000"/>
                  </a:schemeClr>
                </a:solidFill>
              </a:rPr>
              <a:t>Wie het die wêreld gemaak?</a:t>
            </a:r>
          </a:p>
          <a:p>
            <a:pPr xmlns:a="http://schemas.openxmlformats.org/drawingml/2006/main" algn="ctr"/>
            <a:r xmlns:a="http://schemas.openxmlformats.org/drawingml/2006/main">
              <a:rPr lang="af" altLang="ko-KR" sz="2800">
                <a:solidFill>
                  <a:schemeClr val="tx1">
                    <a:lumMod val="65000"/>
                    <a:lumOff val="35000"/>
                  </a:schemeClr>
                </a:solidFill>
              </a:rPr>
              <a:t>God het die wêreld gemaak.</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Wie hou die wêreld in orde?</a:t>
            </a:r>
          </a:p>
          <a:p>
            <a:pPr xmlns:a="http://schemas.openxmlformats.org/drawingml/2006/main" algn="ctr"/>
            <a:r xmlns:a="http://schemas.openxmlformats.org/drawingml/2006/main">
              <a:rPr lang="af" altLang="ko-KR" sz="2800">
                <a:solidFill>
                  <a:schemeClr val="tx1">
                    <a:lumMod val="65000"/>
                    <a:lumOff val="35000"/>
                  </a:schemeClr>
                </a:solidFill>
              </a:rPr>
              <a:t>God hou die wêreld in orde.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Die wêreld is nie vanself gemaak nie.</a:t>
            </a:r>
          </a:p>
          <a:p>
            <a:pPr xmlns:a="http://schemas.openxmlformats.org/drawingml/2006/main" algn="ctr"/>
            <a:r xmlns:a="http://schemas.openxmlformats.org/drawingml/2006/main">
              <a:rPr lang="af" altLang="ko-KR" sz="2800">
                <a:solidFill>
                  <a:schemeClr val="tx1">
                    <a:lumMod val="65000"/>
                    <a:lumOff val="35000"/>
                  </a:schemeClr>
                </a:solidFill>
              </a:rPr>
              <a:t>Die wêreld kan nie vanself beweeg word nie.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Ons moet onthou dat God die hele wêreld gemaak het en steeds beheer oor hulle almal.</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“Jou kinders sal soveel wees soos die sterre aan die hemel en die sand aan die seestrand.” Abraham het die Here se belofte geglo.</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God het Sy belofte nagekom. Sara het vir Abraham 'n seun gebaar. Abraham het die naam </a:t>
            </a:r>
            <a:r xmlns:a="http://schemas.openxmlformats.org/drawingml/2006/main">
              <a:rPr lang="af" altLang="ko-KR" sz="2600" b="1">
                <a:solidFill>
                  <a:schemeClr val="tx1">
                    <a:lumMod val="65000"/>
                    <a:lumOff val="35000"/>
                  </a:schemeClr>
                </a:solidFill>
              </a:rPr>
              <a:t>Isak gegee </a:t>
            </a:r>
            <a:r xmlns:a="http://schemas.openxmlformats.org/drawingml/2006/main">
              <a:rPr lang="af" altLang="ko-KR" sz="2600">
                <a:solidFill>
                  <a:schemeClr val="tx1">
                    <a:lumMod val="65000"/>
                    <a:lumOff val="35000"/>
                  </a:schemeClr>
                </a:solidFill>
              </a:rPr>
              <a:t>wat </a:t>
            </a:r>
            <a:r xmlns:a="http://schemas.openxmlformats.org/drawingml/2006/main">
              <a:rPr lang="af" altLang="ko-KR" sz="2600" b="1">
                <a:solidFill>
                  <a:schemeClr val="tx1">
                    <a:lumMod val="65000"/>
                    <a:lumOff val="35000"/>
                  </a:schemeClr>
                </a:solidFill>
              </a:rPr>
              <a:t>Vreugde beteken </a:t>
            </a:r>
            <a:r xmlns:a="http://schemas.openxmlformats.org/drawingml/2006/main">
              <a:rPr lang="af"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s'n</a:t>
            </a:r>
            <a:r xmlns:a="http://schemas.openxmlformats.org/drawingml/2006/main">
              <a:rPr lang="af" altLang="en-US" sz="4000">
                <a:solidFill>
                  <a:srgbClr val="ff0000"/>
                </a:solidFill>
              </a:rPr>
              <a:t> </a:t>
            </a:r>
            <a:r xmlns:a="http://schemas.openxmlformats.org/drawingml/2006/main">
              <a:rPr lang="af" altLang="ko-KR" sz="4000">
                <a:solidFill>
                  <a:srgbClr val="ff0000"/>
                </a:solidFill>
              </a:rPr>
              <a:t>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Abraham het werklik in God se belofte geglo al het dit vir hom onmoontlik gelyk.</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God was baie bly toe Hy Abraham se geloof sien. God het vir hom Isak, die beloofde seun, gegee.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God vervul beslis Sy belofte, al het dit vir ons onmoontlik gelyk.</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Almagtig (in staat om alles te doen)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Hoe oud was Abraham toe hy Isak gehad het?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Abraham was honderd jaar oud toe sy seun Isak vir hom gebore is.</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 8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af" altLang="ko-KR" sz="3900"/>
              <a:t>Abraham het Isak aan God geoffer</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Toe sê God: “Vat jou seun, jou enigste seun, Isak, vir wie jy lief is,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en gaan na die gebied van Moria. Offer hom daar as 'n brandoffer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op een van die berge waarvan Ek jou sal vertel.”</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Eendag het God vir Abraham gesê:</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f" altLang="ko-KR" sz="2800">
                <a:solidFill>
                  <a:schemeClr val="tx1">
                    <a:lumMod val="65000"/>
                    <a:lumOff val="35000"/>
                  </a:schemeClr>
                </a:solidFill>
              </a:rPr>
              <a:t>“Gee My jou enigste seun as brandoffer.”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Abraham was so lief vir Isak dat hy hard was toe hy van God gehoor het. Maar hy het besluit om aan God gehoorsaam te wees.</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af" altLang="ko-KR" sz="3200"/>
              <a:t>Wie is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f" altLang="ko-KR" sz="3600">
                <a:solidFill>
                  <a:srgbClr val="C00000"/>
                </a:solidFill>
              </a:rPr>
              <a:t>Hy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die skepper wat die hele wêreld gemaak het insluitend my.</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Abraham het Isak gebind en hom op die altaar neergesit, en hy het probeer om hom dood te maak. Op daardie einste oomblik,</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“Abraham, Abraham, moenie hom doodmaak nie. Moet niks aan hom doen nie. Nou weet ek dat jy God vrees en liefhet.” Dit was die toets wat God aan Abraham gedoen het.</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“Dankie, God!” God het Abraham se geloof met graagte aanvaar. God het hom 'n voorvader van alle gelowiges gemaak.</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solidFill>
                  <a:schemeClr val="tx1">
                    <a:lumMod val="65000"/>
                    <a:lumOff val="35000"/>
                  </a:schemeClr>
                </a:solidFill>
              </a:rPr>
              <a:t>Abraham was so lief vir Isak, maar dit was vir hom belangriker om God se Woord te gehoorsaam.</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af" altLang="ko-KR" sz="3200">
                <a:solidFill>
                  <a:schemeClr val="tx1">
                    <a:lumMod val="65000"/>
                    <a:lumOff val="35000"/>
                  </a:schemeClr>
                </a:solidFill>
              </a:rPr>
              <a:t>Ek moet God meer liefhê as enige ander ding, en meer as enige ander persoon in die wêreld.</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Ons pa wat ons geloof sterker maak deur toets.</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t>Vandag s'n</a:t>
            </a:r>
            <a:r xmlns:a="http://schemas.openxmlformats.org/drawingml/2006/main">
              <a:rPr lang="af" altLang="en-US" sz="4000"/>
              <a:t> </a:t>
            </a:r>
            <a:r xmlns:a="http://schemas.openxmlformats.org/drawingml/2006/main">
              <a:rPr lang="af" altLang="ko-KR" sz="4000"/>
              <a:t>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af" altLang="ko-KR" sz="3200">
                <a:solidFill>
                  <a:schemeClr val="tx1">
                    <a:lumMod val="65000"/>
                    <a:lumOff val="35000"/>
                  </a:schemeClr>
                </a:solidFill>
              </a:rPr>
              <a:t>Wat het God vir Abraham gesê om as brandoffer te bring?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dk1"/>
                </a:solidFill>
              </a:rPr>
              <a:t>① </a:t>
            </a:r>
            <a:r xmlns:a="http://schemas.openxmlformats.org/drawingml/2006/main">
              <a:rPr lang="af" altLang="ko-KR" sz="2800">
                <a:solidFill>
                  <a:schemeClr val="dk1"/>
                </a:solidFill>
              </a:rPr>
              <a:t>Seun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Vrou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Hond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Skape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① </a:t>
            </a:r>
            <a:r xmlns:a="http://schemas.openxmlformats.org/drawingml/2006/main">
              <a:rPr lang="af" altLang="ko-KR" sz="2800">
                <a:solidFill>
                  <a:srgbClr val="ff0000"/>
                </a:solidFill>
              </a:rPr>
              <a:t>Seun</a:t>
            </a:r>
            <a:r xmlns:a="http://schemas.openxmlformats.org/drawingml/2006/main">
              <a:rPr lang="af"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Toe sê God: “Vat jou seun, jou enigste seun, Isak, vir wie jy lief is,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en gaan na die gebied van Moria. Offer hom daar as 'n brandoffer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op een van die berge waarvan Ek jou sal vertel.”</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No.9</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Woord</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van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af" altLang="ko-KR" sz="4400"/>
              <a:t>Isak het nie gestry nie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Hy het daarvandaan verder getrek en nog 'n put gegrawe, en niemand het daaroor gestry nie.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Hy het dit Rehobot genoem en gesê: Nou het die HERE vir ons plek gegee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en ons sal floreer in die land."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26:</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Die</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putte</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was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so</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belangrik,</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want</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hulle</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kon</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kry</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vars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water</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in die woestyn. Isak het die putte deur sy pa geërf.</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Waarmee het God die wêreld gemaak?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klip</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water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stof</a:t>
            </a:r>
            <a:r xmlns:a="http://schemas.openxmlformats.org/drawingml/2006/main">
              <a:rPr lang="af"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woord</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ko-KR" sz="2800">
                <a:solidFill>
                  <a:srgbClr val="FF0000"/>
                </a:solidFill>
              </a:rPr>
              <a:t>woord</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Die Filistyne het hom egter beny. So, hulle het die putte met grond gevul.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Maar, Isak het nie met hulle gestry nie. Hy het weggetrek en die put gegrawe. Hy het 'n put met vars water ontdek.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f" altLang="ko-KR" sz="2800">
                <a:solidFill>
                  <a:schemeClr val="tx1">
                    <a:lumMod val="65000"/>
                    <a:lumOff val="35000"/>
                  </a:schemeClr>
                </a:solidFill>
              </a:rPr>
              <a:t>Op hierdie tydstip het die ander mense die put by Isak geneem. Maar hy het ook nie met hulle gestry nie.</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f" altLang="ko-KR" sz="2600">
                <a:solidFill>
                  <a:schemeClr val="tx1">
                    <a:lumMod val="65000"/>
                    <a:lumOff val="35000"/>
                  </a:schemeClr>
                </a:solidFill>
              </a:rPr>
              <a:t>God het Isak geseën. Hy het weer 'n ander put gegrawe. God het vir hom vars water daarvandaan gegee. Isak het 'n altaar gebou en dankoffer gebring.</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solidFill>
                  <a:schemeClr val="tx1">
                    <a:lumMod val="65000"/>
                    <a:lumOff val="35000"/>
                  </a:schemeClr>
                </a:solidFill>
              </a:rPr>
              <a:t>Isak het nie gestry met dié wat sy putte weggeneem het nie.</a:t>
            </a:r>
            <a:r xmlns:a="http://schemas.openxmlformats.org/drawingml/2006/main">
              <a:rPr lang="af"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God het Isak geseën.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hoef ook nie met ander te stry nie.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f" altLang="ko-KR" sz="3600">
                <a:solidFill>
                  <a:schemeClr val="tx1">
                    <a:lumMod val="65000"/>
                    <a:lumOff val="35000"/>
                  </a:schemeClr>
                </a:solidFill>
              </a:rPr>
              <a:t>Ons moet ander liefhê en vergewe.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f" altLang="ko-KR" sz="3200"/>
              <a:t>God is??</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rgbClr val="c00000"/>
                </a:solidFill>
              </a:rPr>
              <a:t>God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Hy haat diegene wat met ander stry.</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af" altLang="ko-KR" sz="3600">
                <a:solidFill>
                  <a:schemeClr val="tx1">
                    <a:lumMod val="65000"/>
                    <a:lumOff val="35000"/>
                  </a:schemeClr>
                </a:solidFill>
              </a:rPr>
              <a:t>Hy het diegene lief wat hulle liefhet vir mekaar.</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tx1">
                    <a:lumMod val="65000"/>
                    <a:lumOff val="35000"/>
                  </a:schemeClr>
                </a:solidFill>
              </a:rPr>
              <a:t>Waardeur het Isak 'n moeilike tyd beleef?</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huis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lam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dk1"/>
                </a:solidFill>
              </a:rPr>
              <a:t>③ </a:t>
            </a:r>
            <a:r xmlns:a="http://schemas.openxmlformats.org/drawingml/2006/main">
              <a:rPr lang="af" altLang="ko-KR" sz="2800">
                <a:solidFill>
                  <a:schemeClr val="dk1"/>
                </a:solidFill>
              </a:rPr>
              <a:t>goed</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gesin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af" altLang="en-US" sz="2800">
                <a:solidFill>
                  <a:srgbClr val="ff0000"/>
                </a:solidFill>
              </a:rPr>
              <a:t>③ </a:t>
            </a:r>
            <a:r xmlns:a="http://schemas.openxmlformats.org/drawingml/2006/main">
              <a:rPr lang="af" altLang="ko-KR" sz="2800">
                <a:solidFill>
                  <a:srgbClr val="ff0000"/>
                </a:solidFill>
              </a:rPr>
              <a:t>goed</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Hy het daarvandaan verder getrek en nog 'n put gegrawe, en niemand het daaroor gestry nie.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Hy het dit Rehobot genoem en gesê: Nou het die HERE vir ons plek gegee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en ons sal floreer in die land."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tx1">
                    <a:lumMod val="65000"/>
                    <a:lumOff val="35000"/>
                  </a:schemeClr>
                </a:solidFill>
              </a:rPr>
              <a:t>Genesis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26:</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af" altLang="ko-KR" b="1">
                <a:solidFill>
                  <a:schemeClr val="tx1">
                    <a:lumMod val="50000"/>
                    <a:lumOff val="50000"/>
                  </a:schemeClr>
                </a:solidFill>
              </a:rPr>
              <a:t>No.10</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Die</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Woord</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van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af" altLang="ko-KR" sz="3600"/>
              <a:t>Esau het die eersgeboortereg verkoop</a:t>
            </a:r>
            <a:endParaRPr xmlns:a="http://schemas.openxmlformats.org/drawingml/2006/main" lang="en-US" altLang="ko-KR" sz="3600"/>
          </a:p>
          <a:p>
            <a:pPr xmlns:a="http://schemas.openxmlformats.org/drawingml/2006/main" algn="ctr">
              <a:defRPr/>
            </a:pPr>
            <a:r xmlns:a="http://schemas.openxmlformats.org/drawingml/2006/main">
              <a:rPr lang="af" altLang="ko-KR" sz="3600"/>
              <a:t>vir die een bak rooi bredie</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af" altLang="ko-KR" sz="3600">
                <a:solidFill>
                  <a:schemeClr val="bg1">
                    <a:lumMod val="50000"/>
                  </a:schemeClr>
                </a:solidFill>
              </a:rPr>
              <a:t>Toe het Jakob vir Esau brood en lensiesbredie gegee.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Hy het geëet en gedrink, en toe opgestaan en weggegaan.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So, Esau het sy eersgeboortereg verag.</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f"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f"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