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385" autoAdjust="0"/>
  </p:normalViewPr>
  <p:slideViewPr>
    <p:cSldViewPr snapToGrid="0" showGuides="1">
      <p:cViewPr varScale="1">
        <p:scale>
          <a:sx n="46" d="100"/>
          <a:sy n="46" d="100"/>
        </p:scale>
        <p:origin x="58" y="4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223F9-464B-41E3-B703-D4DD120A5BD8}" type="datetimeFigureOut">
              <a:rPr lang="de-CH" smtClean="0"/>
              <a:t>22.03.2017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0004B-50EC-4757-A2ED-E7646106184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7310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Identifizieren Sie den Provider Typ ihrer</a:t>
            </a:r>
            <a:r>
              <a:rPr lang="de-CH" baseline="0" dirty="0"/>
              <a:t> IT-Organisation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004B-50EC-4757-A2ED-E7646106184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959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Identifizieren Sie den Provider Typ der weiteren</a:t>
            </a:r>
            <a:r>
              <a:rPr lang="de-CH" baseline="0" dirty="0"/>
              <a:t> IT-Organisationen in ihrem Unternehmen.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004B-50EC-4757-A2ED-E7646106184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698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Identifizieren Sie IT</a:t>
            </a:r>
            <a:r>
              <a:rPr lang="de-CH" baseline="0" dirty="0"/>
              <a:t> </a:t>
            </a:r>
            <a:r>
              <a:rPr lang="de-CH" baseline="0" dirty="0" err="1"/>
              <a:t>Supplier</a:t>
            </a:r>
            <a:r>
              <a:rPr lang="de-CH" baseline="0" dirty="0"/>
              <a:t> für Ihr Unternehmen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50004B-50EC-4757-A2ED-E7646106184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11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4C9-8317-41C8-B6C9-A41CC2644EFE}" type="datetimeFigureOut">
              <a:rPr lang="de-CH" smtClean="0"/>
              <a:t>22.03.2017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825-37BC-4F30-8B1A-48D76B1966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211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4C9-8317-41C8-B6C9-A41CC2644EFE}" type="datetimeFigureOut">
              <a:rPr lang="de-CH" smtClean="0"/>
              <a:t>22.03.2017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825-37BC-4F30-8B1A-48D76B1966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537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4C9-8317-41C8-B6C9-A41CC2644EFE}" type="datetimeFigureOut">
              <a:rPr lang="de-CH" smtClean="0"/>
              <a:t>22.03.2017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825-37BC-4F30-8B1A-48D76B1966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1887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4C9-8317-41C8-B6C9-A41CC2644EFE}" type="datetimeFigureOut">
              <a:rPr lang="de-CH" smtClean="0"/>
              <a:t>22.03.2017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825-37BC-4F30-8B1A-48D76B1966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6669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4C9-8317-41C8-B6C9-A41CC2644EFE}" type="datetimeFigureOut">
              <a:rPr lang="de-CH" smtClean="0"/>
              <a:t>22.03.2017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825-37BC-4F30-8B1A-48D76B1966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9725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4C9-8317-41C8-B6C9-A41CC2644EFE}" type="datetimeFigureOut">
              <a:rPr lang="de-CH" smtClean="0"/>
              <a:t>22.03.2017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825-37BC-4F30-8B1A-48D76B1966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326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4C9-8317-41C8-B6C9-A41CC2644EFE}" type="datetimeFigureOut">
              <a:rPr lang="de-CH" smtClean="0"/>
              <a:t>22.03.2017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825-37BC-4F30-8B1A-48D76B1966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888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4C9-8317-41C8-B6C9-A41CC2644EFE}" type="datetimeFigureOut">
              <a:rPr lang="de-CH" smtClean="0"/>
              <a:t>22.03.2017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825-37BC-4F30-8B1A-48D76B1966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028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4C9-8317-41C8-B6C9-A41CC2644EFE}" type="datetimeFigureOut">
              <a:rPr lang="de-CH" smtClean="0"/>
              <a:t>22.03.2017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825-37BC-4F30-8B1A-48D76B1966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9673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4C9-8317-41C8-B6C9-A41CC2644EFE}" type="datetimeFigureOut">
              <a:rPr lang="de-CH" smtClean="0"/>
              <a:t>22.03.2017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825-37BC-4F30-8B1A-48D76B1966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00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4C9-8317-41C8-B6C9-A41CC2644EFE}" type="datetimeFigureOut">
              <a:rPr lang="de-CH" smtClean="0"/>
              <a:t>22.03.2017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825-37BC-4F30-8B1A-48D76B1966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505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4C9-8317-41C8-B6C9-A41CC2644EFE}" type="datetimeFigureOut">
              <a:rPr lang="de-CH" smtClean="0"/>
              <a:t>22.03.2017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825-37BC-4F30-8B1A-48D76B1966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49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14C9-8317-41C8-B6C9-A41CC2644EFE}" type="datetimeFigureOut">
              <a:rPr lang="de-CH" smtClean="0"/>
              <a:t>22.03.2017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1825-37BC-4F30-8B1A-48D76B1966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7292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90414C9-8317-41C8-B6C9-A41CC2644EFE}" type="datetimeFigureOut">
              <a:rPr lang="de-CH" smtClean="0"/>
              <a:t>22.03.2017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DD71825-37BC-4F30-8B1A-48D76B1966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036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90414C9-8317-41C8-B6C9-A41CC2644EFE}" type="datetimeFigureOut">
              <a:rPr lang="de-CH" smtClean="0"/>
              <a:t>22.03.2017</a:t>
            </a:fld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DD71825-37BC-4F30-8B1A-48D76B1966C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411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69848" y="648393"/>
            <a:ext cx="7315200" cy="2211185"/>
          </a:xfrm>
        </p:spPr>
        <p:txBody>
          <a:bodyPr/>
          <a:lstStyle/>
          <a:p>
            <a:r>
              <a:rPr lang="de-CH" dirty="0"/>
              <a:t>ITIL</a:t>
            </a:r>
            <a:br>
              <a:rPr lang="de-CH" dirty="0"/>
            </a:br>
            <a:r>
              <a:rPr lang="de-CH" dirty="0"/>
              <a:t>Hausarbeit 2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69848" y="3429000"/>
            <a:ext cx="7315200" cy="1561286"/>
          </a:xfrm>
        </p:spPr>
        <p:txBody>
          <a:bodyPr>
            <a:normAutofit/>
          </a:bodyPr>
          <a:lstStyle/>
          <a:p>
            <a:r>
              <a:rPr lang="de-CH" dirty="0"/>
              <a:t>Fallstudie IT</a:t>
            </a:r>
          </a:p>
          <a:p>
            <a:r>
              <a:rPr lang="de-CH" dirty="0"/>
              <a:t>Gruppe 2</a:t>
            </a:r>
          </a:p>
          <a:p>
            <a:r>
              <a:rPr lang="de-CH" dirty="0"/>
              <a:t>23.03.2017	</a:t>
            </a:r>
          </a:p>
        </p:txBody>
      </p:sp>
    </p:spTree>
    <p:extLst>
      <p:ext uri="{BB962C8B-B14F-4D97-AF65-F5344CB8AC3E}">
        <p14:creationId xmlns:p14="http://schemas.microsoft.com/office/powerpoint/2010/main" val="115149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Provider Typ der Organisation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Die ITHAG AG ist ein Service Provider des Typs III, da IT Services für </a:t>
            </a:r>
            <a:r>
              <a:rPr lang="de-CH" b="1" dirty="0"/>
              <a:t>externe Kunden </a:t>
            </a:r>
            <a:r>
              <a:rPr lang="de-CH" dirty="0"/>
              <a:t>im Automobilgewerbe angeboten werden.</a:t>
            </a:r>
          </a:p>
        </p:txBody>
      </p:sp>
    </p:spTree>
    <p:extLst>
      <p:ext uri="{BB962C8B-B14F-4D97-AF65-F5344CB8AC3E}">
        <p14:creationId xmlns:p14="http://schemas.microsoft.com/office/powerpoint/2010/main" val="414997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Provider Typ der weiteren IT-Organisationen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Die hausinterne IT der ITHAG ist ein Service Provider des Typs ??</a:t>
            </a:r>
          </a:p>
        </p:txBody>
      </p:sp>
    </p:spTree>
    <p:extLst>
      <p:ext uri="{BB962C8B-B14F-4D97-AF65-F5344CB8AC3E}">
        <p14:creationId xmlns:p14="http://schemas.microsoft.com/office/powerpoint/2010/main" val="114618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IT </a:t>
            </a:r>
            <a:r>
              <a:rPr lang="de-CH" dirty="0" err="1"/>
              <a:t>Supplier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Hardware-Lieferanten </a:t>
            </a:r>
          </a:p>
          <a:p>
            <a:r>
              <a:rPr lang="de-CH" dirty="0"/>
              <a:t>Software-Lieferanten </a:t>
            </a:r>
          </a:p>
          <a:p>
            <a:r>
              <a:rPr lang="de-CH" dirty="0"/>
              <a:t>Je nach angebotenen Services auch Outsourcing-Partner oder Anbieter von 3rd Level Support</a:t>
            </a:r>
          </a:p>
        </p:txBody>
      </p:sp>
    </p:spTree>
    <p:extLst>
      <p:ext uri="{BB962C8B-B14F-4D97-AF65-F5344CB8AC3E}">
        <p14:creationId xmlns:p14="http://schemas.microsoft.com/office/powerpoint/2010/main" val="3596665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Zitierfähig">
  <a:themeElements>
    <a:clrScheme name="Zitierfähig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Zitierfähig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Zitierfähi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Zitierfähig</Template>
  <TotalTime>0</TotalTime>
  <Words>94</Words>
  <Application>Microsoft Office PowerPoint</Application>
  <PresentationFormat>Breitbild</PresentationFormat>
  <Paragraphs>18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Wingdings 2</vt:lpstr>
      <vt:lpstr>Zitierfähig</vt:lpstr>
      <vt:lpstr>ITIL Hausarbeit 2</vt:lpstr>
      <vt:lpstr>Provider Typ der Organisation</vt:lpstr>
      <vt:lpstr>Provider Typ der weiteren IT-Organisationen</vt:lpstr>
      <vt:lpstr>IT Supplier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 H</dc:creator>
  <cp:lastModifiedBy>Alex H</cp:lastModifiedBy>
  <cp:revision>13</cp:revision>
  <dcterms:created xsi:type="dcterms:W3CDTF">2017-03-22T18:41:04Z</dcterms:created>
  <dcterms:modified xsi:type="dcterms:W3CDTF">2017-03-22T19:34:20Z</dcterms:modified>
</cp:coreProperties>
</file>