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public.tableau.com/app/profile/hockchong/viz/GoogleDataAnalysticsCapstoneProjectCyclisticbike-shareanalysi/GoogleDataAnalysticsCapstoneProjectCyclisticbike-shareanalysis" TargetMode="External"/><Relationship Id="rId1" Type="http://schemas.openxmlformats.org/officeDocument/2006/relationships/hyperlink" Target="https://public.tableau.com/views/GoogleDataAnalysticsCapstoneProjectCyclisticbike-shareanalysi/GoogleDataAnalysticsCapstoneProjectCyclisticbike-share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1"/>
              </a:rPr>
              <a:t>Google Data Analystics Capstone Project: Cyclistic bike-share analysi</a:t>
            </a:r>
            <a:r>
              <a:rPr lang="en-SG" altLang="en-US" dirty="0">
                <a:hlinkClick r:id="rId1"/>
              </a:rPr>
              <a:t>s</a:t>
            </a:r>
            <a:endParaRPr lang="en-SG" alt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>
                <a:hlinkClick r:id="rId2" tooltip="" action="ppaction://hlinkfile"/>
              </a:rPr>
              <a:t>Click here for interactive Tableau Dashboard</a:t>
            </a:r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oogle Data Analystics Capstone Project: Cyclistic bike-share analysis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oogle Data Analystics Capstone Project: Cyclistic bike-share analysis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oogle Data Analystics Capstone Project: Cyclistic bike-share analysis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oogle Data Analystics Capstone Project: Cyclistic bike-share analysis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Google Data Analystics Capstone Project: Cyclistic bike-share analysi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</cp:revision>
  <dcterms:created xsi:type="dcterms:W3CDTF">2021-06-14T03:02:00Z</dcterms:created>
  <dcterms:modified xsi:type="dcterms:W3CDTF">2021-06-14T03:06:04Z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