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hcg6823/Google-Data-Analytics-Capstone-Project-Cyclistic-bike-share-analysis/tree/main" TargetMode="External"/><Relationship Id="rId2" Type="http://schemas.openxmlformats.org/officeDocument/2006/relationships/hyperlink" Target="https://public.tableau.com/app/profile/hockchong/viz/GoogleDataAnalyticsCapstoneProjectCyclisticbike-shareanalysis/Cyclisticbike-shareanalysis" TargetMode="External"/><Relationship Id="rId1" Type="http://schemas.openxmlformats.org/officeDocument/2006/relationships/hyperlink" Target="https://public.tableau.com/views/GoogleDataAnalyticsCapstoneProjectCyclisticbike-shareanalysis/Cyclisticbike-share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Google Data Analytics Capstone Project: Cyclistic bike-share analysis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>
                <a:hlinkClick r:id="rId2" tooltip="" action="ppaction://hlinkfile"/>
              </a:rPr>
              <a:t>Tableau Dashboard</a:t>
            </a:r>
            <a:endParaRPr lang="en-SG"/>
          </a:p>
          <a:p>
            <a:r>
              <a:rPr lang="en-SG">
                <a:hlinkClick r:id="rId3" tooltip="" action="ppaction://hlinkfile"/>
              </a:rPr>
              <a:t>Github</a:t>
            </a:r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yclistic bike-share analysis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yclistic bike-share analysis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yclistic bike-share analysis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yclistic bike-share analysis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3"/>
            <a:ext cx="12192000" cy="6331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Google Data Analytics Capstone Project: Cyclistic bike-share analysis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</cp:revision>
  <dcterms:created xsi:type="dcterms:W3CDTF">2021-06-14T03:22:00Z</dcterms:created>
  <dcterms:modified xsi:type="dcterms:W3CDTF">2021-06-14T03:25:51Z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