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8229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88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346836"/>
            <a:ext cx="6995160" cy="286512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322446"/>
            <a:ext cx="6172200" cy="198691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E01-4490-4D85-A449-85ECA6866B5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F038-4D27-4073-A1B8-686A3D3E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E01-4490-4D85-A449-85ECA6866B5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F038-4D27-4073-A1B8-686A3D3E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38150"/>
            <a:ext cx="1774508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38150"/>
            <a:ext cx="5220653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E01-4490-4D85-A449-85ECA6866B5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F038-4D27-4073-A1B8-686A3D3E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E01-4490-4D85-A449-85ECA6866B5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F038-4D27-4073-A1B8-686A3D3E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5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051688"/>
            <a:ext cx="7098030" cy="342328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5507358"/>
            <a:ext cx="7098030" cy="18002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E01-4490-4D85-A449-85ECA6866B5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F038-4D27-4073-A1B8-686A3D3E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0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190750"/>
            <a:ext cx="34975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190750"/>
            <a:ext cx="34975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E01-4490-4D85-A449-85ECA6866B5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F038-4D27-4073-A1B8-686A3D3E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7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38152"/>
            <a:ext cx="709803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017396"/>
            <a:ext cx="3481506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006090"/>
            <a:ext cx="348150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017396"/>
            <a:ext cx="3498652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006090"/>
            <a:ext cx="349865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E01-4490-4D85-A449-85ECA6866B5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F038-4D27-4073-A1B8-686A3D3E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6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E01-4490-4D85-A449-85ECA6866B5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F038-4D27-4073-A1B8-686A3D3E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3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E01-4490-4D85-A449-85ECA6866B5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F038-4D27-4073-A1B8-686A3D3E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7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184912"/>
            <a:ext cx="4166235" cy="58483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E01-4490-4D85-A449-85ECA6866B5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F038-4D27-4073-A1B8-686A3D3E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0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184912"/>
            <a:ext cx="4166235" cy="58483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3E01-4490-4D85-A449-85ECA6866B5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F038-4D27-4073-A1B8-686A3D3E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38152"/>
            <a:ext cx="70980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190750"/>
            <a:ext cx="70980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73E01-4490-4D85-A449-85ECA6866B5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7627622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5F038-4D27-4073-A1B8-686A3D3E2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E44EA-DCA9-E9A8-E7B9-2120F9174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3" y="421866"/>
            <a:ext cx="3905444" cy="3708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23A51-ED5A-56AB-9577-E562CE1EC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72" y="421866"/>
            <a:ext cx="3905444" cy="3708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B106A7-6FAD-FA7C-2207-2CEC252F3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2" y="4497423"/>
            <a:ext cx="3905447" cy="3708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75EFE5-547F-5E3F-246C-A224A9C2F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74" y="4497423"/>
            <a:ext cx="3905447" cy="37089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5A3E1E-81CB-9875-1BB4-F6DA758C6D02}"/>
              </a:ext>
            </a:extLst>
          </p:cNvPr>
          <p:cNvSpPr txBox="1"/>
          <p:nvPr/>
        </p:nvSpPr>
        <p:spPr>
          <a:xfrm>
            <a:off x="0" y="23205"/>
            <a:ext cx="4146210" cy="34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Model - 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593ED-FAF5-06D2-BAD6-5B8C412675E6}"/>
              </a:ext>
            </a:extLst>
          </p:cNvPr>
          <p:cNvSpPr txBox="1"/>
          <p:nvPr/>
        </p:nvSpPr>
        <p:spPr>
          <a:xfrm>
            <a:off x="0" y="4134834"/>
            <a:ext cx="4146210" cy="34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Model - Percent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6C3572-A85B-DF27-5AF1-7B3229E10B3D}"/>
              </a:ext>
            </a:extLst>
          </p:cNvPr>
          <p:cNvSpPr txBox="1"/>
          <p:nvPr/>
        </p:nvSpPr>
        <p:spPr>
          <a:xfrm>
            <a:off x="4083390" y="23205"/>
            <a:ext cx="4146210" cy="34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Random Forest Model - 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078211-EFF1-0F9B-D8CE-0439B350E78B}"/>
              </a:ext>
            </a:extLst>
          </p:cNvPr>
          <p:cNvSpPr txBox="1"/>
          <p:nvPr/>
        </p:nvSpPr>
        <p:spPr>
          <a:xfrm>
            <a:off x="4083390" y="4134834"/>
            <a:ext cx="4146210" cy="34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Random Forest Model - Percent</a:t>
            </a:r>
          </a:p>
        </p:txBody>
      </p:sp>
    </p:spTree>
    <p:extLst>
      <p:ext uri="{BB962C8B-B14F-4D97-AF65-F5344CB8AC3E}">
        <p14:creationId xmlns:p14="http://schemas.microsoft.com/office/powerpoint/2010/main" val="171859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Haoqi Sun</dc:creator>
  <cp:lastModifiedBy>Haoqi Sun</cp:lastModifiedBy>
  <cp:revision>3</cp:revision>
  <dcterms:created xsi:type="dcterms:W3CDTF">2025-10-06T03:43:56Z</dcterms:created>
  <dcterms:modified xsi:type="dcterms:W3CDTF">2025-10-06T03:53:29Z</dcterms:modified>
</cp:coreProperties>
</file>