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52" d="100"/>
          <a:sy n="52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D628B-D13A-0F41-96B6-FAB28FEA91D8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316E4-9E02-BC4E-96D7-B671D760224F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Diagnosed with Hemorrhagic Stroke?</a:t>
          </a:r>
        </a:p>
      </dgm:t>
    </dgm:pt>
    <dgm:pt modelId="{8A157CEB-E67F-F54A-A8AE-8E0B8CACD640}" type="sibTrans" cxnId="{6FEF7086-3559-D04A-A21D-6DB457B6B6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509C18-0903-7F45-BC84-98806C9CCFC7}" type="parTrans" cxnId="{6FEF7086-3559-D04A-A21D-6DB457B6B6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C160AC3-E19E-BC43-9191-33782EB4EECE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Yes</a:t>
          </a:r>
        </a:p>
      </dgm:t>
    </dgm:pt>
    <dgm:pt modelId="{B953A196-12EF-A944-AB12-33DD9719698F}" type="sibTrans" cxnId="{EC587B08-C78E-0743-B468-D4D2CF3A25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45FC92-B7BE-0E4C-9C09-08A07A723E43}" type="parTrans" cxnId="{EC587B08-C78E-0743-B468-D4D2CF3A25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EA27A3-F552-3B4D-9CA6-9770C6E89CE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</a:t>
          </a:r>
        </a:p>
      </dgm:t>
    </dgm:pt>
    <dgm:pt modelId="{D7AA662D-A629-2641-B620-500068588CF6}" type="sibTrans" cxnId="{214C5362-CE08-FC46-9230-1FF99383C3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D8FD6E3-685F-F94E-ACA5-1154B23C5419}" type="parTrans" cxnId="{214C5362-CE08-FC46-9230-1FF99383C3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CB351B8-95F2-FC42-9F2F-6AFA01237772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Effect of EA: 18.7%</a:t>
          </a:r>
        </a:p>
      </dgm:t>
    </dgm:pt>
    <dgm:pt modelId="{210E6BFF-D390-E94F-8BFD-CEC8F540820C}" type="parTrans" cxnId="{4C05F347-9661-C246-8571-CDAABBA7C4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82B93E-E8E7-9C4D-927B-62EDA82AA1E8}" type="sibTrans" cxnId="{4C05F347-9661-C246-8571-CDAABBA7C4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FCB354-9D96-CF49-BB1B-6BAE19AAFF8D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Effect of EA: 16.2%</a:t>
          </a:r>
        </a:p>
      </dgm:t>
    </dgm:pt>
    <dgm:pt modelId="{7AF07540-D3BA-C342-A4AC-E26FD1FDC727}" type="parTrans" cxnId="{6A3A862B-A0B0-C64B-85FD-796300FEAC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8539EF-82C9-7A45-894A-A9049972CB37}" type="sibTrans" cxnId="{6A3A862B-A0B0-C64B-85FD-796300FEAC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943B168-8027-B044-8E0B-78781A86D960}" type="pres">
      <dgm:prSet presAssocID="{8A4D628B-D13A-0F41-96B6-FAB28FEA91D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348161-6B6D-984D-9E50-A5EADD6C628D}" type="pres">
      <dgm:prSet presAssocID="{9AE316E4-9E02-BC4E-96D7-B671D760224F}" presName="root1" presStyleCnt="0"/>
      <dgm:spPr/>
    </dgm:pt>
    <dgm:pt modelId="{E2B8AC24-458A-014D-87EB-2BDAB174D1CD}" type="pres">
      <dgm:prSet presAssocID="{9AE316E4-9E02-BC4E-96D7-B671D760224F}" presName="LevelOneTextNode" presStyleLbl="node0" presStyleIdx="0" presStyleCnt="1">
        <dgm:presLayoutVars>
          <dgm:chPref val="3"/>
        </dgm:presLayoutVars>
      </dgm:prSet>
      <dgm:spPr/>
    </dgm:pt>
    <dgm:pt modelId="{563C1CA8-7A8F-BE44-8D87-8D98CCDEA78E}" type="pres">
      <dgm:prSet presAssocID="{9AE316E4-9E02-BC4E-96D7-B671D760224F}" presName="level2hierChild" presStyleCnt="0"/>
      <dgm:spPr/>
    </dgm:pt>
    <dgm:pt modelId="{2B761A5B-8637-B54A-A3EC-4A4BE91E16B1}" type="pres">
      <dgm:prSet presAssocID="{3C45FC92-B7BE-0E4C-9C09-08A07A723E43}" presName="conn2-1" presStyleLbl="parChTrans1D2" presStyleIdx="0" presStyleCnt="2"/>
      <dgm:spPr/>
    </dgm:pt>
    <dgm:pt modelId="{95EB5F6E-C4CA-8146-B99A-60DEBBD13330}" type="pres">
      <dgm:prSet presAssocID="{3C45FC92-B7BE-0E4C-9C09-08A07A723E43}" presName="connTx" presStyleLbl="parChTrans1D2" presStyleIdx="0" presStyleCnt="2"/>
      <dgm:spPr/>
    </dgm:pt>
    <dgm:pt modelId="{4B04ECD5-616D-0244-84E7-D9EC3E9830CF}" type="pres">
      <dgm:prSet presAssocID="{7C160AC3-E19E-BC43-9191-33782EB4EECE}" presName="root2" presStyleCnt="0"/>
      <dgm:spPr/>
    </dgm:pt>
    <dgm:pt modelId="{60D298C3-83C3-574E-8745-2ECEBB14B401}" type="pres">
      <dgm:prSet presAssocID="{7C160AC3-E19E-BC43-9191-33782EB4EECE}" presName="LevelTwoTextNode" presStyleLbl="node2" presStyleIdx="0" presStyleCnt="2" custScaleX="66628" custScaleY="133255">
        <dgm:presLayoutVars>
          <dgm:chPref val="3"/>
        </dgm:presLayoutVars>
      </dgm:prSet>
      <dgm:spPr>
        <a:prstGeom prst="ellipse">
          <a:avLst/>
        </a:prstGeom>
      </dgm:spPr>
    </dgm:pt>
    <dgm:pt modelId="{C5E27A8A-3205-D044-B215-4594785AF64B}" type="pres">
      <dgm:prSet presAssocID="{7C160AC3-E19E-BC43-9191-33782EB4EECE}" presName="level3hierChild" presStyleCnt="0"/>
      <dgm:spPr/>
    </dgm:pt>
    <dgm:pt modelId="{28ABB52B-1BB1-5B44-918B-C1A6A9745A01}" type="pres">
      <dgm:prSet presAssocID="{210E6BFF-D390-E94F-8BFD-CEC8F540820C}" presName="conn2-1" presStyleLbl="parChTrans1D3" presStyleIdx="0" presStyleCnt="2"/>
      <dgm:spPr/>
    </dgm:pt>
    <dgm:pt modelId="{F84A1EC6-6580-5642-9642-BC69466FE8DA}" type="pres">
      <dgm:prSet presAssocID="{210E6BFF-D390-E94F-8BFD-CEC8F540820C}" presName="connTx" presStyleLbl="parChTrans1D3" presStyleIdx="0" presStyleCnt="2"/>
      <dgm:spPr/>
    </dgm:pt>
    <dgm:pt modelId="{FEF1224E-1F64-C148-8E74-A80FD278B8D5}" type="pres">
      <dgm:prSet presAssocID="{BCB351B8-95F2-FC42-9F2F-6AFA01237772}" presName="root2" presStyleCnt="0"/>
      <dgm:spPr/>
    </dgm:pt>
    <dgm:pt modelId="{632950F8-7760-B641-9887-FEEF4DBC91B5}" type="pres">
      <dgm:prSet presAssocID="{BCB351B8-95F2-FC42-9F2F-6AFA01237772}" presName="LevelTwoTextNode" presStyleLbl="node3" presStyleIdx="0" presStyleCnt="2" custScaleX="74883" custScaleY="99942">
        <dgm:presLayoutVars>
          <dgm:chPref val="3"/>
        </dgm:presLayoutVars>
      </dgm:prSet>
      <dgm:spPr/>
    </dgm:pt>
    <dgm:pt modelId="{DB3DDB45-53EE-534A-A813-8AD3D85D6C3A}" type="pres">
      <dgm:prSet presAssocID="{BCB351B8-95F2-FC42-9F2F-6AFA01237772}" presName="level3hierChild" presStyleCnt="0"/>
      <dgm:spPr/>
    </dgm:pt>
    <dgm:pt modelId="{F21BAA0E-6762-E048-8B67-DC52B3F30927}" type="pres">
      <dgm:prSet presAssocID="{ED8FD6E3-685F-F94E-ACA5-1154B23C5419}" presName="conn2-1" presStyleLbl="parChTrans1D2" presStyleIdx="1" presStyleCnt="2"/>
      <dgm:spPr/>
    </dgm:pt>
    <dgm:pt modelId="{9F5E6424-0158-DE42-A838-F8C008EED70B}" type="pres">
      <dgm:prSet presAssocID="{ED8FD6E3-685F-F94E-ACA5-1154B23C5419}" presName="connTx" presStyleLbl="parChTrans1D2" presStyleIdx="1" presStyleCnt="2"/>
      <dgm:spPr/>
    </dgm:pt>
    <dgm:pt modelId="{949B000C-7800-4041-B8A1-EB964DF575B0}" type="pres">
      <dgm:prSet presAssocID="{39EA27A3-F552-3B4D-9CA6-9770C6E89CE5}" presName="root2" presStyleCnt="0"/>
      <dgm:spPr/>
    </dgm:pt>
    <dgm:pt modelId="{F99D9D1F-87FF-0E40-94F1-A9D3962E25EB}" type="pres">
      <dgm:prSet presAssocID="{39EA27A3-F552-3B4D-9CA6-9770C6E89CE5}" presName="LevelTwoTextNode" presStyleLbl="node2" presStyleIdx="1" presStyleCnt="2" custScaleX="66628" custScaleY="133255">
        <dgm:presLayoutVars>
          <dgm:chPref val="3"/>
        </dgm:presLayoutVars>
      </dgm:prSet>
      <dgm:spPr>
        <a:prstGeom prst="ellipse">
          <a:avLst/>
        </a:prstGeom>
      </dgm:spPr>
    </dgm:pt>
    <dgm:pt modelId="{862CAA47-2418-1342-BB39-475F88FA2A6E}" type="pres">
      <dgm:prSet presAssocID="{39EA27A3-F552-3B4D-9CA6-9770C6E89CE5}" presName="level3hierChild" presStyleCnt="0"/>
      <dgm:spPr/>
    </dgm:pt>
    <dgm:pt modelId="{833757F3-5CA2-A146-BDAE-1D3B7B5CED0F}" type="pres">
      <dgm:prSet presAssocID="{7AF07540-D3BA-C342-A4AC-E26FD1FDC727}" presName="conn2-1" presStyleLbl="parChTrans1D3" presStyleIdx="1" presStyleCnt="2"/>
      <dgm:spPr/>
    </dgm:pt>
    <dgm:pt modelId="{DABC26BE-11EA-1C41-8BFB-59E3F9B49F05}" type="pres">
      <dgm:prSet presAssocID="{7AF07540-D3BA-C342-A4AC-E26FD1FDC727}" presName="connTx" presStyleLbl="parChTrans1D3" presStyleIdx="1" presStyleCnt="2"/>
      <dgm:spPr/>
    </dgm:pt>
    <dgm:pt modelId="{DB4D8D07-6967-904C-8A9F-7C04F18AA96A}" type="pres">
      <dgm:prSet presAssocID="{7FFCB354-9D96-CF49-BB1B-6BAE19AAFF8D}" presName="root2" presStyleCnt="0"/>
      <dgm:spPr/>
    </dgm:pt>
    <dgm:pt modelId="{CC578298-4F59-DD42-853F-F4A9FE8D56F4}" type="pres">
      <dgm:prSet presAssocID="{7FFCB354-9D96-CF49-BB1B-6BAE19AAFF8D}" presName="LevelTwoTextNode" presStyleLbl="node3" presStyleIdx="1" presStyleCnt="2" custScaleX="74883" custScaleY="99942">
        <dgm:presLayoutVars>
          <dgm:chPref val="3"/>
        </dgm:presLayoutVars>
      </dgm:prSet>
      <dgm:spPr/>
    </dgm:pt>
    <dgm:pt modelId="{E87F9553-B6B4-2441-8B10-EC5CC9121B90}" type="pres">
      <dgm:prSet presAssocID="{7FFCB354-9D96-CF49-BB1B-6BAE19AAFF8D}" presName="level3hierChild" presStyleCnt="0"/>
      <dgm:spPr/>
    </dgm:pt>
  </dgm:ptLst>
  <dgm:cxnLst>
    <dgm:cxn modelId="{1D0C4F03-0028-0B44-9758-6331F1B10A6F}" type="presOf" srcId="{3C45FC92-B7BE-0E4C-9C09-08A07A723E43}" destId="{95EB5F6E-C4CA-8146-B99A-60DEBBD13330}" srcOrd="1" destOrd="0" presId="urn:microsoft.com/office/officeart/2005/8/layout/hierarchy2"/>
    <dgm:cxn modelId="{A7F50507-F21C-E34C-9879-8DC11A3E30C1}" type="presOf" srcId="{210E6BFF-D390-E94F-8BFD-CEC8F540820C}" destId="{28ABB52B-1BB1-5B44-918B-C1A6A9745A01}" srcOrd="0" destOrd="0" presId="urn:microsoft.com/office/officeart/2005/8/layout/hierarchy2"/>
    <dgm:cxn modelId="{EC587B08-C78E-0743-B468-D4D2CF3A25B7}" srcId="{9AE316E4-9E02-BC4E-96D7-B671D760224F}" destId="{7C160AC3-E19E-BC43-9191-33782EB4EECE}" srcOrd="0" destOrd="0" parTransId="{3C45FC92-B7BE-0E4C-9C09-08A07A723E43}" sibTransId="{B953A196-12EF-A944-AB12-33DD9719698F}"/>
    <dgm:cxn modelId="{2EA0A709-4F10-E54D-9DC6-7CB40B036698}" type="presOf" srcId="{8A4D628B-D13A-0F41-96B6-FAB28FEA91D8}" destId="{5943B168-8027-B044-8E0B-78781A86D960}" srcOrd="0" destOrd="0" presId="urn:microsoft.com/office/officeart/2005/8/layout/hierarchy2"/>
    <dgm:cxn modelId="{57178D13-65D6-CC41-B6C6-C24C34D6C90C}" type="presOf" srcId="{7AF07540-D3BA-C342-A4AC-E26FD1FDC727}" destId="{DABC26BE-11EA-1C41-8BFB-59E3F9B49F05}" srcOrd="1" destOrd="0" presId="urn:microsoft.com/office/officeart/2005/8/layout/hierarchy2"/>
    <dgm:cxn modelId="{6A3A862B-A0B0-C64B-85FD-796300FEACA2}" srcId="{39EA27A3-F552-3B4D-9CA6-9770C6E89CE5}" destId="{7FFCB354-9D96-CF49-BB1B-6BAE19AAFF8D}" srcOrd="0" destOrd="0" parTransId="{7AF07540-D3BA-C342-A4AC-E26FD1FDC727}" sibTransId="{608539EF-82C9-7A45-894A-A9049972CB37}"/>
    <dgm:cxn modelId="{67883034-0AE2-B14B-9B05-4C2048E116C1}" type="presOf" srcId="{ED8FD6E3-685F-F94E-ACA5-1154B23C5419}" destId="{F21BAA0E-6762-E048-8B67-DC52B3F30927}" srcOrd="0" destOrd="0" presId="urn:microsoft.com/office/officeart/2005/8/layout/hierarchy2"/>
    <dgm:cxn modelId="{B9FD993F-0A69-4244-8BE1-25BEDAF0ADCE}" type="presOf" srcId="{BCB351B8-95F2-FC42-9F2F-6AFA01237772}" destId="{632950F8-7760-B641-9887-FEEF4DBC91B5}" srcOrd="0" destOrd="0" presId="urn:microsoft.com/office/officeart/2005/8/layout/hierarchy2"/>
    <dgm:cxn modelId="{4C05F347-9661-C246-8571-CDAABBA7C47F}" srcId="{7C160AC3-E19E-BC43-9191-33782EB4EECE}" destId="{BCB351B8-95F2-FC42-9F2F-6AFA01237772}" srcOrd="0" destOrd="0" parTransId="{210E6BFF-D390-E94F-8BFD-CEC8F540820C}" sibTransId="{A082B93E-E8E7-9C4D-927B-62EDA82AA1E8}"/>
    <dgm:cxn modelId="{214C5362-CE08-FC46-9230-1FF99383C3C6}" srcId="{9AE316E4-9E02-BC4E-96D7-B671D760224F}" destId="{39EA27A3-F552-3B4D-9CA6-9770C6E89CE5}" srcOrd="1" destOrd="0" parTransId="{ED8FD6E3-685F-F94E-ACA5-1154B23C5419}" sibTransId="{D7AA662D-A629-2641-B620-500068588CF6}"/>
    <dgm:cxn modelId="{6FEF7086-3559-D04A-A21D-6DB457B6B6EE}" srcId="{8A4D628B-D13A-0F41-96B6-FAB28FEA91D8}" destId="{9AE316E4-9E02-BC4E-96D7-B671D760224F}" srcOrd="0" destOrd="0" parTransId="{75509C18-0903-7F45-BC84-98806C9CCFC7}" sibTransId="{8A157CEB-E67F-F54A-A8AE-8E0B8CACD640}"/>
    <dgm:cxn modelId="{2497BF9E-80A8-7D4E-9942-DC5C192A8EFE}" type="presOf" srcId="{7FFCB354-9D96-CF49-BB1B-6BAE19AAFF8D}" destId="{CC578298-4F59-DD42-853F-F4A9FE8D56F4}" srcOrd="0" destOrd="0" presId="urn:microsoft.com/office/officeart/2005/8/layout/hierarchy2"/>
    <dgm:cxn modelId="{F8158EAB-5372-BF4D-A04D-3BB1A8D44D75}" type="presOf" srcId="{9AE316E4-9E02-BC4E-96D7-B671D760224F}" destId="{E2B8AC24-458A-014D-87EB-2BDAB174D1CD}" srcOrd="0" destOrd="0" presId="urn:microsoft.com/office/officeart/2005/8/layout/hierarchy2"/>
    <dgm:cxn modelId="{356AFAB5-F414-9E4E-B281-1BE2485EA0A7}" type="presOf" srcId="{7C160AC3-E19E-BC43-9191-33782EB4EECE}" destId="{60D298C3-83C3-574E-8745-2ECEBB14B401}" srcOrd="0" destOrd="0" presId="urn:microsoft.com/office/officeart/2005/8/layout/hierarchy2"/>
    <dgm:cxn modelId="{5BDB2EB9-FEB0-C041-BB3B-1623F5B9FAE9}" type="presOf" srcId="{3C45FC92-B7BE-0E4C-9C09-08A07A723E43}" destId="{2B761A5B-8637-B54A-A3EC-4A4BE91E16B1}" srcOrd="0" destOrd="0" presId="urn:microsoft.com/office/officeart/2005/8/layout/hierarchy2"/>
    <dgm:cxn modelId="{EA5FF7BE-9B7F-5A4E-94DE-9ED94A603283}" type="presOf" srcId="{7AF07540-D3BA-C342-A4AC-E26FD1FDC727}" destId="{833757F3-5CA2-A146-BDAE-1D3B7B5CED0F}" srcOrd="0" destOrd="0" presId="urn:microsoft.com/office/officeart/2005/8/layout/hierarchy2"/>
    <dgm:cxn modelId="{AB13FEEB-021B-B046-A138-2E61D6928CB7}" type="presOf" srcId="{39EA27A3-F552-3B4D-9CA6-9770C6E89CE5}" destId="{F99D9D1F-87FF-0E40-94F1-A9D3962E25EB}" srcOrd="0" destOrd="0" presId="urn:microsoft.com/office/officeart/2005/8/layout/hierarchy2"/>
    <dgm:cxn modelId="{09E379EC-8CFF-394C-ABF4-2D75B615BCCC}" type="presOf" srcId="{210E6BFF-D390-E94F-8BFD-CEC8F540820C}" destId="{F84A1EC6-6580-5642-9642-BC69466FE8DA}" srcOrd="1" destOrd="0" presId="urn:microsoft.com/office/officeart/2005/8/layout/hierarchy2"/>
    <dgm:cxn modelId="{CA2E2CF9-F968-354A-8128-58B4B32F07F7}" type="presOf" srcId="{ED8FD6E3-685F-F94E-ACA5-1154B23C5419}" destId="{9F5E6424-0158-DE42-A838-F8C008EED70B}" srcOrd="1" destOrd="0" presId="urn:microsoft.com/office/officeart/2005/8/layout/hierarchy2"/>
    <dgm:cxn modelId="{CDF8668E-2009-8249-9C16-EBB07AB03009}" type="presParOf" srcId="{5943B168-8027-B044-8E0B-78781A86D960}" destId="{19348161-6B6D-984D-9E50-A5EADD6C628D}" srcOrd="0" destOrd="0" presId="urn:microsoft.com/office/officeart/2005/8/layout/hierarchy2"/>
    <dgm:cxn modelId="{371E0367-80F6-1C4B-9963-631A206D8F38}" type="presParOf" srcId="{19348161-6B6D-984D-9E50-A5EADD6C628D}" destId="{E2B8AC24-458A-014D-87EB-2BDAB174D1CD}" srcOrd="0" destOrd="0" presId="urn:microsoft.com/office/officeart/2005/8/layout/hierarchy2"/>
    <dgm:cxn modelId="{AD5B74B2-E401-B248-AFB7-FE87E2CBCED0}" type="presParOf" srcId="{19348161-6B6D-984D-9E50-A5EADD6C628D}" destId="{563C1CA8-7A8F-BE44-8D87-8D98CCDEA78E}" srcOrd="1" destOrd="0" presId="urn:microsoft.com/office/officeart/2005/8/layout/hierarchy2"/>
    <dgm:cxn modelId="{9449DAF1-54BC-114B-A667-91687131573B}" type="presParOf" srcId="{563C1CA8-7A8F-BE44-8D87-8D98CCDEA78E}" destId="{2B761A5B-8637-B54A-A3EC-4A4BE91E16B1}" srcOrd="0" destOrd="0" presId="urn:microsoft.com/office/officeart/2005/8/layout/hierarchy2"/>
    <dgm:cxn modelId="{58E83F9A-CDAC-CA44-98FB-F78126BB8EFB}" type="presParOf" srcId="{2B761A5B-8637-B54A-A3EC-4A4BE91E16B1}" destId="{95EB5F6E-C4CA-8146-B99A-60DEBBD13330}" srcOrd="0" destOrd="0" presId="urn:microsoft.com/office/officeart/2005/8/layout/hierarchy2"/>
    <dgm:cxn modelId="{5BB1BEE0-6C1F-464F-8CAD-B1342B35389F}" type="presParOf" srcId="{563C1CA8-7A8F-BE44-8D87-8D98CCDEA78E}" destId="{4B04ECD5-616D-0244-84E7-D9EC3E9830CF}" srcOrd="1" destOrd="0" presId="urn:microsoft.com/office/officeart/2005/8/layout/hierarchy2"/>
    <dgm:cxn modelId="{25109EBC-ADFD-3B48-97E0-CF20ACF024DA}" type="presParOf" srcId="{4B04ECD5-616D-0244-84E7-D9EC3E9830CF}" destId="{60D298C3-83C3-574E-8745-2ECEBB14B401}" srcOrd="0" destOrd="0" presId="urn:microsoft.com/office/officeart/2005/8/layout/hierarchy2"/>
    <dgm:cxn modelId="{766B9147-EC8C-DA47-B0B1-E239B6BE1142}" type="presParOf" srcId="{4B04ECD5-616D-0244-84E7-D9EC3E9830CF}" destId="{C5E27A8A-3205-D044-B215-4594785AF64B}" srcOrd="1" destOrd="0" presId="urn:microsoft.com/office/officeart/2005/8/layout/hierarchy2"/>
    <dgm:cxn modelId="{11736565-60E6-0745-906E-6DB7F4BA825C}" type="presParOf" srcId="{C5E27A8A-3205-D044-B215-4594785AF64B}" destId="{28ABB52B-1BB1-5B44-918B-C1A6A9745A01}" srcOrd="0" destOrd="0" presId="urn:microsoft.com/office/officeart/2005/8/layout/hierarchy2"/>
    <dgm:cxn modelId="{D00C72F8-84D3-8B4D-AB69-A88204E34FD4}" type="presParOf" srcId="{28ABB52B-1BB1-5B44-918B-C1A6A9745A01}" destId="{F84A1EC6-6580-5642-9642-BC69466FE8DA}" srcOrd="0" destOrd="0" presId="urn:microsoft.com/office/officeart/2005/8/layout/hierarchy2"/>
    <dgm:cxn modelId="{11E29FCC-57EF-E645-91BB-67DC3CA287DA}" type="presParOf" srcId="{C5E27A8A-3205-D044-B215-4594785AF64B}" destId="{FEF1224E-1F64-C148-8E74-A80FD278B8D5}" srcOrd="1" destOrd="0" presId="urn:microsoft.com/office/officeart/2005/8/layout/hierarchy2"/>
    <dgm:cxn modelId="{66644E91-ED0C-CA47-8B05-774DAA6903FA}" type="presParOf" srcId="{FEF1224E-1F64-C148-8E74-A80FD278B8D5}" destId="{632950F8-7760-B641-9887-FEEF4DBC91B5}" srcOrd="0" destOrd="0" presId="urn:microsoft.com/office/officeart/2005/8/layout/hierarchy2"/>
    <dgm:cxn modelId="{B19DCB36-D72A-8646-9C35-76CF08EF5403}" type="presParOf" srcId="{FEF1224E-1F64-C148-8E74-A80FD278B8D5}" destId="{DB3DDB45-53EE-534A-A813-8AD3D85D6C3A}" srcOrd="1" destOrd="0" presId="urn:microsoft.com/office/officeart/2005/8/layout/hierarchy2"/>
    <dgm:cxn modelId="{24C3B3EA-233B-104C-AF0E-05E21198C3F3}" type="presParOf" srcId="{563C1CA8-7A8F-BE44-8D87-8D98CCDEA78E}" destId="{F21BAA0E-6762-E048-8B67-DC52B3F30927}" srcOrd="2" destOrd="0" presId="urn:microsoft.com/office/officeart/2005/8/layout/hierarchy2"/>
    <dgm:cxn modelId="{E7C791DB-A43C-1044-9B5D-C0D61CBD744B}" type="presParOf" srcId="{F21BAA0E-6762-E048-8B67-DC52B3F30927}" destId="{9F5E6424-0158-DE42-A838-F8C008EED70B}" srcOrd="0" destOrd="0" presId="urn:microsoft.com/office/officeart/2005/8/layout/hierarchy2"/>
    <dgm:cxn modelId="{E2F3674B-CB39-D34C-BA78-36F996D7CD45}" type="presParOf" srcId="{563C1CA8-7A8F-BE44-8D87-8D98CCDEA78E}" destId="{949B000C-7800-4041-B8A1-EB964DF575B0}" srcOrd="3" destOrd="0" presId="urn:microsoft.com/office/officeart/2005/8/layout/hierarchy2"/>
    <dgm:cxn modelId="{DD3B2D98-892A-0B4A-A96C-CD419A5875AA}" type="presParOf" srcId="{949B000C-7800-4041-B8A1-EB964DF575B0}" destId="{F99D9D1F-87FF-0E40-94F1-A9D3962E25EB}" srcOrd="0" destOrd="0" presId="urn:microsoft.com/office/officeart/2005/8/layout/hierarchy2"/>
    <dgm:cxn modelId="{52521973-7267-A948-A70D-EF11068750B2}" type="presParOf" srcId="{949B000C-7800-4041-B8A1-EB964DF575B0}" destId="{862CAA47-2418-1342-BB39-475F88FA2A6E}" srcOrd="1" destOrd="0" presId="urn:microsoft.com/office/officeart/2005/8/layout/hierarchy2"/>
    <dgm:cxn modelId="{73EE6730-BC60-3348-8054-ACC51AC84326}" type="presParOf" srcId="{862CAA47-2418-1342-BB39-475F88FA2A6E}" destId="{833757F3-5CA2-A146-BDAE-1D3B7B5CED0F}" srcOrd="0" destOrd="0" presId="urn:microsoft.com/office/officeart/2005/8/layout/hierarchy2"/>
    <dgm:cxn modelId="{453B1474-6E29-8146-B073-237DD15F0F7C}" type="presParOf" srcId="{833757F3-5CA2-A146-BDAE-1D3B7B5CED0F}" destId="{DABC26BE-11EA-1C41-8BFB-59E3F9B49F05}" srcOrd="0" destOrd="0" presId="urn:microsoft.com/office/officeart/2005/8/layout/hierarchy2"/>
    <dgm:cxn modelId="{5647D76C-C890-8A4E-9A36-AF770A03F6B7}" type="presParOf" srcId="{862CAA47-2418-1342-BB39-475F88FA2A6E}" destId="{DB4D8D07-6967-904C-8A9F-7C04F18AA96A}" srcOrd="1" destOrd="0" presId="urn:microsoft.com/office/officeart/2005/8/layout/hierarchy2"/>
    <dgm:cxn modelId="{A7349FC3-E1AA-BE4B-A438-368F626DF9C9}" type="presParOf" srcId="{DB4D8D07-6967-904C-8A9F-7C04F18AA96A}" destId="{CC578298-4F59-DD42-853F-F4A9FE8D56F4}" srcOrd="0" destOrd="0" presId="urn:microsoft.com/office/officeart/2005/8/layout/hierarchy2"/>
    <dgm:cxn modelId="{EF131E30-5BA0-464F-846E-084F9EC6A172}" type="presParOf" srcId="{DB4D8D07-6967-904C-8A9F-7C04F18AA96A}" destId="{E87F9553-B6B4-2441-8B10-EC5CC9121B9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D628B-D13A-0F41-96B6-FAB28FEA91D8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316E4-9E02-BC4E-96D7-B671D760224F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Diagnosed with Central Nervous System Infection?</a:t>
          </a:r>
        </a:p>
      </dgm:t>
    </dgm:pt>
    <dgm:pt modelId="{8A157CEB-E67F-F54A-A8AE-8E0B8CACD640}" type="sibTrans" cxnId="{6FEF7086-3559-D04A-A21D-6DB457B6B6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509C18-0903-7F45-BC84-98806C9CCFC7}" type="parTrans" cxnId="{6FEF7086-3559-D04A-A21D-6DB457B6B6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C160AC3-E19E-BC43-9191-33782EB4EEC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Yes</a:t>
          </a:r>
        </a:p>
      </dgm:t>
    </dgm:pt>
    <dgm:pt modelId="{B953A196-12EF-A944-AB12-33DD9719698F}" type="sibTrans" cxnId="{EC587B08-C78E-0743-B468-D4D2CF3A25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45FC92-B7BE-0E4C-9C09-08A07A723E43}" type="parTrans" cxnId="{EC587B08-C78E-0743-B468-D4D2CF3A25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EA27A3-F552-3B4D-9CA6-9770C6E89CE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</a:t>
          </a:r>
        </a:p>
      </dgm:t>
    </dgm:pt>
    <dgm:pt modelId="{D7AA662D-A629-2641-B620-500068588CF6}" type="sibTrans" cxnId="{214C5362-CE08-FC46-9230-1FF99383C3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D8FD6E3-685F-F94E-ACA5-1154B23C5419}" type="parTrans" cxnId="{214C5362-CE08-FC46-9230-1FF99383C3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CB351B8-95F2-FC42-9F2F-6AFA0123777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Effect of EA: 19.7%</a:t>
          </a:r>
        </a:p>
      </dgm:t>
    </dgm:pt>
    <dgm:pt modelId="{210E6BFF-D390-E94F-8BFD-CEC8F540820C}" type="parTrans" cxnId="{4C05F347-9661-C246-8571-CDAABBA7C4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82B93E-E8E7-9C4D-927B-62EDA82AA1E8}" type="sibTrans" cxnId="{4C05F347-9661-C246-8571-CDAABBA7C4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FCB354-9D96-CF49-BB1B-6BAE19AAFF8D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Effect of EA: 16.3%</a:t>
          </a:r>
        </a:p>
      </dgm:t>
    </dgm:pt>
    <dgm:pt modelId="{7AF07540-D3BA-C342-A4AC-E26FD1FDC727}" type="parTrans" cxnId="{6A3A862B-A0B0-C64B-85FD-796300FEAC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8539EF-82C9-7A45-894A-A9049972CB37}" type="sibTrans" cxnId="{6A3A862B-A0B0-C64B-85FD-796300FEAC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943B168-8027-B044-8E0B-78781A86D960}" type="pres">
      <dgm:prSet presAssocID="{8A4D628B-D13A-0F41-96B6-FAB28FEA91D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348161-6B6D-984D-9E50-A5EADD6C628D}" type="pres">
      <dgm:prSet presAssocID="{9AE316E4-9E02-BC4E-96D7-B671D760224F}" presName="root1" presStyleCnt="0"/>
      <dgm:spPr/>
    </dgm:pt>
    <dgm:pt modelId="{E2B8AC24-458A-014D-87EB-2BDAB174D1CD}" type="pres">
      <dgm:prSet presAssocID="{9AE316E4-9E02-BC4E-96D7-B671D760224F}" presName="LevelOneTextNode" presStyleLbl="node0" presStyleIdx="0" presStyleCnt="1">
        <dgm:presLayoutVars>
          <dgm:chPref val="3"/>
        </dgm:presLayoutVars>
      </dgm:prSet>
      <dgm:spPr/>
    </dgm:pt>
    <dgm:pt modelId="{563C1CA8-7A8F-BE44-8D87-8D98CCDEA78E}" type="pres">
      <dgm:prSet presAssocID="{9AE316E4-9E02-BC4E-96D7-B671D760224F}" presName="level2hierChild" presStyleCnt="0"/>
      <dgm:spPr/>
    </dgm:pt>
    <dgm:pt modelId="{2B761A5B-8637-B54A-A3EC-4A4BE91E16B1}" type="pres">
      <dgm:prSet presAssocID="{3C45FC92-B7BE-0E4C-9C09-08A07A723E43}" presName="conn2-1" presStyleLbl="parChTrans1D2" presStyleIdx="0" presStyleCnt="2"/>
      <dgm:spPr/>
    </dgm:pt>
    <dgm:pt modelId="{95EB5F6E-C4CA-8146-B99A-60DEBBD13330}" type="pres">
      <dgm:prSet presAssocID="{3C45FC92-B7BE-0E4C-9C09-08A07A723E43}" presName="connTx" presStyleLbl="parChTrans1D2" presStyleIdx="0" presStyleCnt="2"/>
      <dgm:spPr/>
    </dgm:pt>
    <dgm:pt modelId="{4B04ECD5-616D-0244-84E7-D9EC3E9830CF}" type="pres">
      <dgm:prSet presAssocID="{7C160AC3-E19E-BC43-9191-33782EB4EECE}" presName="root2" presStyleCnt="0"/>
      <dgm:spPr/>
    </dgm:pt>
    <dgm:pt modelId="{60D298C3-83C3-574E-8745-2ECEBB14B401}" type="pres">
      <dgm:prSet presAssocID="{7C160AC3-E19E-BC43-9191-33782EB4EECE}" presName="LevelTwoTextNode" presStyleLbl="node2" presStyleIdx="0" presStyleCnt="2" custScaleX="66628" custScaleY="133255">
        <dgm:presLayoutVars>
          <dgm:chPref val="3"/>
        </dgm:presLayoutVars>
      </dgm:prSet>
      <dgm:spPr>
        <a:prstGeom prst="ellipse">
          <a:avLst/>
        </a:prstGeom>
      </dgm:spPr>
    </dgm:pt>
    <dgm:pt modelId="{C5E27A8A-3205-D044-B215-4594785AF64B}" type="pres">
      <dgm:prSet presAssocID="{7C160AC3-E19E-BC43-9191-33782EB4EECE}" presName="level3hierChild" presStyleCnt="0"/>
      <dgm:spPr/>
    </dgm:pt>
    <dgm:pt modelId="{28ABB52B-1BB1-5B44-918B-C1A6A9745A01}" type="pres">
      <dgm:prSet presAssocID="{210E6BFF-D390-E94F-8BFD-CEC8F540820C}" presName="conn2-1" presStyleLbl="parChTrans1D3" presStyleIdx="0" presStyleCnt="2"/>
      <dgm:spPr/>
    </dgm:pt>
    <dgm:pt modelId="{F84A1EC6-6580-5642-9642-BC69466FE8DA}" type="pres">
      <dgm:prSet presAssocID="{210E6BFF-D390-E94F-8BFD-CEC8F540820C}" presName="connTx" presStyleLbl="parChTrans1D3" presStyleIdx="0" presStyleCnt="2"/>
      <dgm:spPr/>
    </dgm:pt>
    <dgm:pt modelId="{FEF1224E-1F64-C148-8E74-A80FD278B8D5}" type="pres">
      <dgm:prSet presAssocID="{BCB351B8-95F2-FC42-9F2F-6AFA01237772}" presName="root2" presStyleCnt="0"/>
      <dgm:spPr/>
    </dgm:pt>
    <dgm:pt modelId="{632950F8-7760-B641-9887-FEEF4DBC91B5}" type="pres">
      <dgm:prSet presAssocID="{BCB351B8-95F2-FC42-9F2F-6AFA01237772}" presName="LevelTwoTextNode" presStyleLbl="node3" presStyleIdx="0" presStyleCnt="2" custScaleX="74883" custScaleY="99942">
        <dgm:presLayoutVars>
          <dgm:chPref val="3"/>
        </dgm:presLayoutVars>
      </dgm:prSet>
      <dgm:spPr/>
    </dgm:pt>
    <dgm:pt modelId="{DB3DDB45-53EE-534A-A813-8AD3D85D6C3A}" type="pres">
      <dgm:prSet presAssocID="{BCB351B8-95F2-FC42-9F2F-6AFA01237772}" presName="level3hierChild" presStyleCnt="0"/>
      <dgm:spPr/>
    </dgm:pt>
    <dgm:pt modelId="{F21BAA0E-6762-E048-8B67-DC52B3F30927}" type="pres">
      <dgm:prSet presAssocID="{ED8FD6E3-685F-F94E-ACA5-1154B23C5419}" presName="conn2-1" presStyleLbl="parChTrans1D2" presStyleIdx="1" presStyleCnt="2"/>
      <dgm:spPr/>
    </dgm:pt>
    <dgm:pt modelId="{9F5E6424-0158-DE42-A838-F8C008EED70B}" type="pres">
      <dgm:prSet presAssocID="{ED8FD6E3-685F-F94E-ACA5-1154B23C5419}" presName="connTx" presStyleLbl="parChTrans1D2" presStyleIdx="1" presStyleCnt="2"/>
      <dgm:spPr/>
    </dgm:pt>
    <dgm:pt modelId="{949B000C-7800-4041-B8A1-EB964DF575B0}" type="pres">
      <dgm:prSet presAssocID="{39EA27A3-F552-3B4D-9CA6-9770C6E89CE5}" presName="root2" presStyleCnt="0"/>
      <dgm:spPr/>
    </dgm:pt>
    <dgm:pt modelId="{F99D9D1F-87FF-0E40-94F1-A9D3962E25EB}" type="pres">
      <dgm:prSet presAssocID="{39EA27A3-F552-3B4D-9CA6-9770C6E89CE5}" presName="LevelTwoTextNode" presStyleLbl="node2" presStyleIdx="1" presStyleCnt="2" custScaleX="66628" custScaleY="133255">
        <dgm:presLayoutVars>
          <dgm:chPref val="3"/>
        </dgm:presLayoutVars>
      </dgm:prSet>
      <dgm:spPr>
        <a:prstGeom prst="ellipse">
          <a:avLst/>
        </a:prstGeom>
      </dgm:spPr>
    </dgm:pt>
    <dgm:pt modelId="{862CAA47-2418-1342-BB39-475F88FA2A6E}" type="pres">
      <dgm:prSet presAssocID="{39EA27A3-F552-3B4D-9CA6-9770C6E89CE5}" presName="level3hierChild" presStyleCnt="0"/>
      <dgm:spPr/>
    </dgm:pt>
    <dgm:pt modelId="{833757F3-5CA2-A146-BDAE-1D3B7B5CED0F}" type="pres">
      <dgm:prSet presAssocID="{7AF07540-D3BA-C342-A4AC-E26FD1FDC727}" presName="conn2-1" presStyleLbl="parChTrans1D3" presStyleIdx="1" presStyleCnt="2"/>
      <dgm:spPr/>
    </dgm:pt>
    <dgm:pt modelId="{DABC26BE-11EA-1C41-8BFB-59E3F9B49F05}" type="pres">
      <dgm:prSet presAssocID="{7AF07540-D3BA-C342-A4AC-E26FD1FDC727}" presName="connTx" presStyleLbl="parChTrans1D3" presStyleIdx="1" presStyleCnt="2"/>
      <dgm:spPr/>
    </dgm:pt>
    <dgm:pt modelId="{DB4D8D07-6967-904C-8A9F-7C04F18AA96A}" type="pres">
      <dgm:prSet presAssocID="{7FFCB354-9D96-CF49-BB1B-6BAE19AAFF8D}" presName="root2" presStyleCnt="0"/>
      <dgm:spPr/>
    </dgm:pt>
    <dgm:pt modelId="{CC578298-4F59-DD42-853F-F4A9FE8D56F4}" type="pres">
      <dgm:prSet presAssocID="{7FFCB354-9D96-CF49-BB1B-6BAE19AAFF8D}" presName="LevelTwoTextNode" presStyleLbl="node3" presStyleIdx="1" presStyleCnt="2" custScaleX="74883" custScaleY="99942">
        <dgm:presLayoutVars>
          <dgm:chPref val="3"/>
        </dgm:presLayoutVars>
      </dgm:prSet>
      <dgm:spPr/>
    </dgm:pt>
    <dgm:pt modelId="{E87F9553-B6B4-2441-8B10-EC5CC9121B90}" type="pres">
      <dgm:prSet presAssocID="{7FFCB354-9D96-CF49-BB1B-6BAE19AAFF8D}" presName="level3hierChild" presStyleCnt="0"/>
      <dgm:spPr/>
    </dgm:pt>
  </dgm:ptLst>
  <dgm:cxnLst>
    <dgm:cxn modelId="{1D0C4F03-0028-0B44-9758-6331F1B10A6F}" type="presOf" srcId="{3C45FC92-B7BE-0E4C-9C09-08A07A723E43}" destId="{95EB5F6E-C4CA-8146-B99A-60DEBBD13330}" srcOrd="1" destOrd="0" presId="urn:microsoft.com/office/officeart/2005/8/layout/hierarchy2"/>
    <dgm:cxn modelId="{A7F50507-F21C-E34C-9879-8DC11A3E30C1}" type="presOf" srcId="{210E6BFF-D390-E94F-8BFD-CEC8F540820C}" destId="{28ABB52B-1BB1-5B44-918B-C1A6A9745A01}" srcOrd="0" destOrd="0" presId="urn:microsoft.com/office/officeart/2005/8/layout/hierarchy2"/>
    <dgm:cxn modelId="{EC587B08-C78E-0743-B468-D4D2CF3A25B7}" srcId="{9AE316E4-9E02-BC4E-96D7-B671D760224F}" destId="{7C160AC3-E19E-BC43-9191-33782EB4EECE}" srcOrd="0" destOrd="0" parTransId="{3C45FC92-B7BE-0E4C-9C09-08A07A723E43}" sibTransId="{B953A196-12EF-A944-AB12-33DD9719698F}"/>
    <dgm:cxn modelId="{2EA0A709-4F10-E54D-9DC6-7CB40B036698}" type="presOf" srcId="{8A4D628B-D13A-0F41-96B6-FAB28FEA91D8}" destId="{5943B168-8027-B044-8E0B-78781A86D960}" srcOrd="0" destOrd="0" presId="urn:microsoft.com/office/officeart/2005/8/layout/hierarchy2"/>
    <dgm:cxn modelId="{57178D13-65D6-CC41-B6C6-C24C34D6C90C}" type="presOf" srcId="{7AF07540-D3BA-C342-A4AC-E26FD1FDC727}" destId="{DABC26BE-11EA-1C41-8BFB-59E3F9B49F05}" srcOrd="1" destOrd="0" presId="urn:microsoft.com/office/officeart/2005/8/layout/hierarchy2"/>
    <dgm:cxn modelId="{6A3A862B-A0B0-C64B-85FD-796300FEACA2}" srcId="{39EA27A3-F552-3B4D-9CA6-9770C6E89CE5}" destId="{7FFCB354-9D96-CF49-BB1B-6BAE19AAFF8D}" srcOrd="0" destOrd="0" parTransId="{7AF07540-D3BA-C342-A4AC-E26FD1FDC727}" sibTransId="{608539EF-82C9-7A45-894A-A9049972CB37}"/>
    <dgm:cxn modelId="{67883034-0AE2-B14B-9B05-4C2048E116C1}" type="presOf" srcId="{ED8FD6E3-685F-F94E-ACA5-1154B23C5419}" destId="{F21BAA0E-6762-E048-8B67-DC52B3F30927}" srcOrd="0" destOrd="0" presId="urn:microsoft.com/office/officeart/2005/8/layout/hierarchy2"/>
    <dgm:cxn modelId="{B9FD993F-0A69-4244-8BE1-25BEDAF0ADCE}" type="presOf" srcId="{BCB351B8-95F2-FC42-9F2F-6AFA01237772}" destId="{632950F8-7760-B641-9887-FEEF4DBC91B5}" srcOrd="0" destOrd="0" presId="urn:microsoft.com/office/officeart/2005/8/layout/hierarchy2"/>
    <dgm:cxn modelId="{4C05F347-9661-C246-8571-CDAABBA7C47F}" srcId="{7C160AC3-E19E-BC43-9191-33782EB4EECE}" destId="{BCB351B8-95F2-FC42-9F2F-6AFA01237772}" srcOrd="0" destOrd="0" parTransId="{210E6BFF-D390-E94F-8BFD-CEC8F540820C}" sibTransId="{A082B93E-E8E7-9C4D-927B-62EDA82AA1E8}"/>
    <dgm:cxn modelId="{214C5362-CE08-FC46-9230-1FF99383C3C6}" srcId="{9AE316E4-9E02-BC4E-96D7-B671D760224F}" destId="{39EA27A3-F552-3B4D-9CA6-9770C6E89CE5}" srcOrd="1" destOrd="0" parTransId="{ED8FD6E3-685F-F94E-ACA5-1154B23C5419}" sibTransId="{D7AA662D-A629-2641-B620-500068588CF6}"/>
    <dgm:cxn modelId="{6FEF7086-3559-D04A-A21D-6DB457B6B6EE}" srcId="{8A4D628B-D13A-0F41-96B6-FAB28FEA91D8}" destId="{9AE316E4-9E02-BC4E-96D7-B671D760224F}" srcOrd="0" destOrd="0" parTransId="{75509C18-0903-7F45-BC84-98806C9CCFC7}" sibTransId="{8A157CEB-E67F-F54A-A8AE-8E0B8CACD640}"/>
    <dgm:cxn modelId="{2497BF9E-80A8-7D4E-9942-DC5C192A8EFE}" type="presOf" srcId="{7FFCB354-9D96-CF49-BB1B-6BAE19AAFF8D}" destId="{CC578298-4F59-DD42-853F-F4A9FE8D56F4}" srcOrd="0" destOrd="0" presId="urn:microsoft.com/office/officeart/2005/8/layout/hierarchy2"/>
    <dgm:cxn modelId="{F8158EAB-5372-BF4D-A04D-3BB1A8D44D75}" type="presOf" srcId="{9AE316E4-9E02-BC4E-96D7-B671D760224F}" destId="{E2B8AC24-458A-014D-87EB-2BDAB174D1CD}" srcOrd="0" destOrd="0" presId="urn:microsoft.com/office/officeart/2005/8/layout/hierarchy2"/>
    <dgm:cxn modelId="{356AFAB5-F414-9E4E-B281-1BE2485EA0A7}" type="presOf" srcId="{7C160AC3-E19E-BC43-9191-33782EB4EECE}" destId="{60D298C3-83C3-574E-8745-2ECEBB14B401}" srcOrd="0" destOrd="0" presId="urn:microsoft.com/office/officeart/2005/8/layout/hierarchy2"/>
    <dgm:cxn modelId="{5BDB2EB9-FEB0-C041-BB3B-1623F5B9FAE9}" type="presOf" srcId="{3C45FC92-B7BE-0E4C-9C09-08A07A723E43}" destId="{2B761A5B-8637-B54A-A3EC-4A4BE91E16B1}" srcOrd="0" destOrd="0" presId="urn:microsoft.com/office/officeart/2005/8/layout/hierarchy2"/>
    <dgm:cxn modelId="{EA5FF7BE-9B7F-5A4E-94DE-9ED94A603283}" type="presOf" srcId="{7AF07540-D3BA-C342-A4AC-E26FD1FDC727}" destId="{833757F3-5CA2-A146-BDAE-1D3B7B5CED0F}" srcOrd="0" destOrd="0" presId="urn:microsoft.com/office/officeart/2005/8/layout/hierarchy2"/>
    <dgm:cxn modelId="{AB13FEEB-021B-B046-A138-2E61D6928CB7}" type="presOf" srcId="{39EA27A3-F552-3B4D-9CA6-9770C6E89CE5}" destId="{F99D9D1F-87FF-0E40-94F1-A9D3962E25EB}" srcOrd="0" destOrd="0" presId="urn:microsoft.com/office/officeart/2005/8/layout/hierarchy2"/>
    <dgm:cxn modelId="{09E379EC-8CFF-394C-ABF4-2D75B615BCCC}" type="presOf" srcId="{210E6BFF-D390-E94F-8BFD-CEC8F540820C}" destId="{F84A1EC6-6580-5642-9642-BC69466FE8DA}" srcOrd="1" destOrd="0" presId="urn:microsoft.com/office/officeart/2005/8/layout/hierarchy2"/>
    <dgm:cxn modelId="{CA2E2CF9-F968-354A-8128-58B4B32F07F7}" type="presOf" srcId="{ED8FD6E3-685F-F94E-ACA5-1154B23C5419}" destId="{9F5E6424-0158-DE42-A838-F8C008EED70B}" srcOrd="1" destOrd="0" presId="urn:microsoft.com/office/officeart/2005/8/layout/hierarchy2"/>
    <dgm:cxn modelId="{CDF8668E-2009-8249-9C16-EBB07AB03009}" type="presParOf" srcId="{5943B168-8027-B044-8E0B-78781A86D960}" destId="{19348161-6B6D-984D-9E50-A5EADD6C628D}" srcOrd="0" destOrd="0" presId="urn:microsoft.com/office/officeart/2005/8/layout/hierarchy2"/>
    <dgm:cxn modelId="{371E0367-80F6-1C4B-9963-631A206D8F38}" type="presParOf" srcId="{19348161-6B6D-984D-9E50-A5EADD6C628D}" destId="{E2B8AC24-458A-014D-87EB-2BDAB174D1CD}" srcOrd="0" destOrd="0" presId="urn:microsoft.com/office/officeart/2005/8/layout/hierarchy2"/>
    <dgm:cxn modelId="{AD5B74B2-E401-B248-AFB7-FE87E2CBCED0}" type="presParOf" srcId="{19348161-6B6D-984D-9E50-A5EADD6C628D}" destId="{563C1CA8-7A8F-BE44-8D87-8D98CCDEA78E}" srcOrd="1" destOrd="0" presId="urn:microsoft.com/office/officeart/2005/8/layout/hierarchy2"/>
    <dgm:cxn modelId="{9449DAF1-54BC-114B-A667-91687131573B}" type="presParOf" srcId="{563C1CA8-7A8F-BE44-8D87-8D98CCDEA78E}" destId="{2B761A5B-8637-B54A-A3EC-4A4BE91E16B1}" srcOrd="0" destOrd="0" presId="urn:microsoft.com/office/officeart/2005/8/layout/hierarchy2"/>
    <dgm:cxn modelId="{58E83F9A-CDAC-CA44-98FB-F78126BB8EFB}" type="presParOf" srcId="{2B761A5B-8637-B54A-A3EC-4A4BE91E16B1}" destId="{95EB5F6E-C4CA-8146-B99A-60DEBBD13330}" srcOrd="0" destOrd="0" presId="urn:microsoft.com/office/officeart/2005/8/layout/hierarchy2"/>
    <dgm:cxn modelId="{5BB1BEE0-6C1F-464F-8CAD-B1342B35389F}" type="presParOf" srcId="{563C1CA8-7A8F-BE44-8D87-8D98CCDEA78E}" destId="{4B04ECD5-616D-0244-84E7-D9EC3E9830CF}" srcOrd="1" destOrd="0" presId="urn:microsoft.com/office/officeart/2005/8/layout/hierarchy2"/>
    <dgm:cxn modelId="{25109EBC-ADFD-3B48-97E0-CF20ACF024DA}" type="presParOf" srcId="{4B04ECD5-616D-0244-84E7-D9EC3E9830CF}" destId="{60D298C3-83C3-574E-8745-2ECEBB14B401}" srcOrd="0" destOrd="0" presId="urn:microsoft.com/office/officeart/2005/8/layout/hierarchy2"/>
    <dgm:cxn modelId="{766B9147-EC8C-DA47-B0B1-E239B6BE1142}" type="presParOf" srcId="{4B04ECD5-616D-0244-84E7-D9EC3E9830CF}" destId="{C5E27A8A-3205-D044-B215-4594785AF64B}" srcOrd="1" destOrd="0" presId="urn:microsoft.com/office/officeart/2005/8/layout/hierarchy2"/>
    <dgm:cxn modelId="{11736565-60E6-0745-906E-6DB7F4BA825C}" type="presParOf" srcId="{C5E27A8A-3205-D044-B215-4594785AF64B}" destId="{28ABB52B-1BB1-5B44-918B-C1A6A9745A01}" srcOrd="0" destOrd="0" presId="urn:microsoft.com/office/officeart/2005/8/layout/hierarchy2"/>
    <dgm:cxn modelId="{D00C72F8-84D3-8B4D-AB69-A88204E34FD4}" type="presParOf" srcId="{28ABB52B-1BB1-5B44-918B-C1A6A9745A01}" destId="{F84A1EC6-6580-5642-9642-BC69466FE8DA}" srcOrd="0" destOrd="0" presId="urn:microsoft.com/office/officeart/2005/8/layout/hierarchy2"/>
    <dgm:cxn modelId="{11E29FCC-57EF-E645-91BB-67DC3CA287DA}" type="presParOf" srcId="{C5E27A8A-3205-D044-B215-4594785AF64B}" destId="{FEF1224E-1F64-C148-8E74-A80FD278B8D5}" srcOrd="1" destOrd="0" presId="urn:microsoft.com/office/officeart/2005/8/layout/hierarchy2"/>
    <dgm:cxn modelId="{66644E91-ED0C-CA47-8B05-774DAA6903FA}" type="presParOf" srcId="{FEF1224E-1F64-C148-8E74-A80FD278B8D5}" destId="{632950F8-7760-B641-9887-FEEF4DBC91B5}" srcOrd="0" destOrd="0" presId="urn:microsoft.com/office/officeart/2005/8/layout/hierarchy2"/>
    <dgm:cxn modelId="{B19DCB36-D72A-8646-9C35-76CF08EF5403}" type="presParOf" srcId="{FEF1224E-1F64-C148-8E74-A80FD278B8D5}" destId="{DB3DDB45-53EE-534A-A813-8AD3D85D6C3A}" srcOrd="1" destOrd="0" presId="urn:microsoft.com/office/officeart/2005/8/layout/hierarchy2"/>
    <dgm:cxn modelId="{24C3B3EA-233B-104C-AF0E-05E21198C3F3}" type="presParOf" srcId="{563C1CA8-7A8F-BE44-8D87-8D98CCDEA78E}" destId="{F21BAA0E-6762-E048-8B67-DC52B3F30927}" srcOrd="2" destOrd="0" presId="urn:microsoft.com/office/officeart/2005/8/layout/hierarchy2"/>
    <dgm:cxn modelId="{E7C791DB-A43C-1044-9B5D-C0D61CBD744B}" type="presParOf" srcId="{F21BAA0E-6762-E048-8B67-DC52B3F30927}" destId="{9F5E6424-0158-DE42-A838-F8C008EED70B}" srcOrd="0" destOrd="0" presId="urn:microsoft.com/office/officeart/2005/8/layout/hierarchy2"/>
    <dgm:cxn modelId="{E2F3674B-CB39-D34C-BA78-36F996D7CD45}" type="presParOf" srcId="{563C1CA8-7A8F-BE44-8D87-8D98CCDEA78E}" destId="{949B000C-7800-4041-B8A1-EB964DF575B0}" srcOrd="3" destOrd="0" presId="urn:microsoft.com/office/officeart/2005/8/layout/hierarchy2"/>
    <dgm:cxn modelId="{DD3B2D98-892A-0B4A-A96C-CD419A5875AA}" type="presParOf" srcId="{949B000C-7800-4041-B8A1-EB964DF575B0}" destId="{F99D9D1F-87FF-0E40-94F1-A9D3962E25EB}" srcOrd="0" destOrd="0" presId="urn:microsoft.com/office/officeart/2005/8/layout/hierarchy2"/>
    <dgm:cxn modelId="{52521973-7267-A948-A70D-EF11068750B2}" type="presParOf" srcId="{949B000C-7800-4041-B8A1-EB964DF575B0}" destId="{862CAA47-2418-1342-BB39-475F88FA2A6E}" srcOrd="1" destOrd="0" presId="urn:microsoft.com/office/officeart/2005/8/layout/hierarchy2"/>
    <dgm:cxn modelId="{73EE6730-BC60-3348-8054-ACC51AC84326}" type="presParOf" srcId="{862CAA47-2418-1342-BB39-475F88FA2A6E}" destId="{833757F3-5CA2-A146-BDAE-1D3B7B5CED0F}" srcOrd="0" destOrd="0" presId="urn:microsoft.com/office/officeart/2005/8/layout/hierarchy2"/>
    <dgm:cxn modelId="{453B1474-6E29-8146-B073-237DD15F0F7C}" type="presParOf" srcId="{833757F3-5CA2-A146-BDAE-1D3B7B5CED0F}" destId="{DABC26BE-11EA-1C41-8BFB-59E3F9B49F05}" srcOrd="0" destOrd="0" presId="urn:microsoft.com/office/officeart/2005/8/layout/hierarchy2"/>
    <dgm:cxn modelId="{5647D76C-C890-8A4E-9A36-AF770A03F6B7}" type="presParOf" srcId="{862CAA47-2418-1342-BB39-475F88FA2A6E}" destId="{DB4D8D07-6967-904C-8A9F-7C04F18AA96A}" srcOrd="1" destOrd="0" presId="urn:microsoft.com/office/officeart/2005/8/layout/hierarchy2"/>
    <dgm:cxn modelId="{A7349FC3-E1AA-BE4B-A438-368F626DF9C9}" type="presParOf" srcId="{DB4D8D07-6967-904C-8A9F-7C04F18AA96A}" destId="{CC578298-4F59-DD42-853F-F4A9FE8D56F4}" srcOrd="0" destOrd="0" presId="urn:microsoft.com/office/officeart/2005/8/layout/hierarchy2"/>
    <dgm:cxn modelId="{EF131E30-5BA0-464F-846E-084F9EC6A172}" type="presParOf" srcId="{DB4D8D07-6967-904C-8A9F-7C04F18AA96A}" destId="{E87F9553-B6B4-2441-8B10-EC5CC9121B9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68FCC35D-E4B4-044E-B7B0-952CEB548505}">
      <dgm:prSet phldrT="[Text]" custT="1"/>
      <dgm:spPr>
        <a:solidFill>
          <a:schemeClr val="accent2">
            <a:lumMod val="20000"/>
            <a:lumOff val="8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Hypoxic-Ischemic Encephalopathy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dirty="0">
              <a:solidFill>
                <a:schemeClr val="tx1"/>
              </a:solidFill>
              <a:latin typeface="Times" pitchFamily="2" charset="0"/>
            </a:rPr>
            <a:t>Effect of EA: 17.3%</a:t>
          </a:r>
        </a:p>
      </dgm:t>
    </dgm:pt>
    <dgm:pt modelId="{5235D558-B74B-4941-AA97-47D08CFC2090}" type="parTrans" cxnId="{0A7A5A98-28D9-034F-BE04-1D05C48B3490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4EB8AF32-6FD0-0A4A-B441-8320511DA8CD}" type="sibTrans" cxnId="{0A7A5A98-28D9-034F-BE04-1D05C48B3490}">
      <dgm:prSet/>
      <dgm:spPr/>
      <dgm:t>
        <a:bodyPr/>
        <a:lstStyle/>
        <a:p>
          <a:endParaRPr lang="en-US"/>
        </a:p>
      </dgm:t>
    </dgm:pt>
    <dgm:pt modelId="{92EFADCE-9C6C-6144-8D02-D0736A4D41DC}">
      <dgm:prSet phldrT="[Text]" custT="1"/>
      <dgm:spPr>
        <a:solidFill>
          <a:schemeClr val="accent1">
            <a:lumMod val="20000"/>
            <a:lumOff val="8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dirty="0">
              <a:solidFill>
                <a:schemeClr val="tx1"/>
              </a:solidFill>
              <a:latin typeface="Times" pitchFamily="2" charset="0"/>
            </a:rPr>
            <a:t> Hypoxic-Ischemic Encephalopathy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dirty="0">
              <a:solidFill>
                <a:schemeClr val="tx1"/>
              </a:solidFill>
              <a:latin typeface="Times" pitchFamily="2" charset="0"/>
            </a:rPr>
            <a:t>Effect of EA: 16.6%</a:t>
          </a:r>
        </a:p>
      </dgm:t>
    </dgm:pt>
    <dgm:pt modelId="{A744D08C-29B7-1E4F-9654-F044FD70A9C8}" type="parTrans" cxnId="{A4CA9338-C6E0-EA41-9152-2736CD1BBC81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0E91B3B4-9FF5-A044-8BEA-6D33186B6DC5}" type="sibTrans" cxnId="{A4CA9338-C6E0-EA41-9152-2736CD1BBC81}">
      <dgm:prSet/>
      <dgm:spPr/>
      <dgm:t>
        <a:bodyPr/>
        <a:lstStyle/>
        <a:p>
          <a:endParaRPr lang="en-US"/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9A113751-2DF8-544E-BCEB-FE4C0FCB602D}" type="pres">
      <dgm:prSet presAssocID="{5235D558-B74B-4941-AA97-47D08CFC2090}" presName="Name25" presStyleLbl="parChTrans1D2" presStyleIdx="0" presStyleCnt="2"/>
      <dgm:spPr/>
    </dgm:pt>
    <dgm:pt modelId="{97A4D63B-A218-724D-BEFA-29346C1708FF}" type="pres">
      <dgm:prSet presAssocID="{5235D558-B74B-4941-AA97-47D08CFC2090}" presName="connTx" presStyleLbl="parChTrans1D2" presStyleIdx="0" presStyleCnt="2"/>
      <dgm:spPr/>
    </dgm:pt>
    <dgm:pt modelId="{749B8EB3-78B2-F144-918B-233918270A55}" type="pres">
      <dgm:prSet presAssocID="{68FCC35D-E4B4-044E-B7B0-952CEB548505}" presName="Name30" presStyleCnt="0"/>
      <dgm:spPr/>
    </dgm:pt>
    <dgm:pt modelId="{68A09276-F314-4148-AEC0-49A0FBE44A10}" type="pres">
      <dgm:prSet presAssocID="{68FCC35D-E4B4-044E-B7B0-952CEB548505}" presName="level2Shape" presStyleLbl="node2" presStyleIdx="0" presStyleCnt="2"/>
      <dgm:spPr/>
    </dgm:pt>
    <dgm:pt modelId="{66CC284A-507F-0443-88C8-F1F584D3A6AF}" type="pres">
      <dgm:prSet presAssocID="{68FCC35D-E4B4-044E-B7B0-952CEB548505}" presName="hierChild3" presStyleCnt="0"/>
      <dgm:spPr/>
    </dgm:pt>
    <dgm:pt modelId="{7A13C9F5-7044-0143-941F-B42FFD6803D4}" type="pres">
      <dgm:prSet presAssocID="{A744D08C-29B7-1E4F-9654-F044FD70A9C8}" presName="Name25" presStyleLbl="parChTrans1D2" presStyleIdx="1" presStyleCnt="2"/>
      <dgm:spPr/>
    </dgm:pt>
    <dgm:pt modelId="{69E49CCE-9F3D-2A4B-AB19-58465313D82B}" type="pres">
      <dgm:prSet presAssocID="{A744D08C-29B7-1E4F-9654-F044FD70A9C8}" presName="connTx" presStyleLbl="parChTrans1D2" presStyleIdx="1" presStyleCnt="2"/>
      <dgm:spPr/>
    </dgm:pt>
    <dgm:pt modelId="{13CB5ED5-1172-F944-867F-418CCAD79BA1}" type="pres">
      <dgm:prSet presAssocID="{92EFADCE-9C6C-6144-8D02-D0736A4D41DC}" presName="Name30" presStyleCnt="0"/>
      <dgm:spPr/>
    </dgm:pt>
    <dgm:pt modelId="{798334F8-D8C2-5B49-AB80-BEC006505C1A}" type="pres">
      <dgm:prSet presAssocID="{92EFADCE-9C6C-6144-8D02-D0736A4D41DC}" presName="level2Shape" presStyleLbl="node2" presStyleIdx="1" presStyleCnt="2"/>
      <dgm:spPr/>
    </dgm:pt>
    <dgm:pt modelId="{9853EDB1-AF41-2645-AD5E-8CF9083E9074}" type="pres">
      <dgm:prSet presAssocID="{92EFADCE-9C6C-6144-8D02-D0736A4D41DC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0FF9F015-CE24-2040-A8C4-4B83F88DFACA}" type="presOf" srcId="{92EFADCE-9C6C-6144-8D02-D0736A4D41DC}" destId="{798334F8-D8C2-5B49-AB80-BEC006505C1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C0F6927-2ACC-F941-AAE0-6AA530B862ED}" type="presOf" srcId="{5235D558-B74B-4941-AA97-47D08CFC2090}" destId="{97A4D63B-A218-724D-BEFA-29346C1708FF}" srcOrd="1" destOrd="0" presId="urn:microsoft.com/office/officeart/2005/8/layout/hierarchy5"/>
    <dgm:cxn modelId="{663E0D35-797E-C54A-B49E-A20D0209E70E}" type="presOf" srcId="{5235D558-B74B-4941-AA97-47D08CFC2090}" destId="{9A113751-2DF8-544E-BCEB-FE4C0FCB602D}" srcOrd="0" destOrd="0" presId="urn:microsoft.com/office/officeart/2005/8/layout/hierarchy5"/>
    <dgm:cxn modelId="{A4CA9338-C6E0-EA41-9152-2736CD1BBC81}" srcId="{4C49393E-5157-A046-877F-5D25F4F3106A}" destId="{92EFADCE-9C6C-6144-8D02-D0736A4D41DC}" srcOrd="1" destOrd="0" parTransId="{A744D08C-29B7-1E4F-9654-F044FD70A9C8}" sibTransId="{0E91B3B4-9FF5-A044-8BEA-6D33186B6DC5}"/>
    <dgm:cxn modelId="{93D41E6D-2B75-0940-8B1F-B470DDA74AD5}" type="presOf" srcId="{68FCC35D-E4B4-044E-B7B0-952CEB548505}" destId="{68A09276-F314-4148-AEC0-49A0FBE44A10}" srcOrd="0" destOrd="0" presId="urn:microsoft.com/office/officeart/2005/8/layout/hierarchy5"/>
    <dgm:cxn modelId="{89AD656E-ECFD-4C43-B384-20368C46A7C6}" type="presOf" srcId="{A744D08C-29B7-1E4F-9654-F044FD70A9C8}" destId="{69E49CCE-9F3D-2A4B-AB19-58465313D82B}" srcOrd="1" destOrd="0" presId="urn:microsoft.com/office/officeart/2005/8/layout/hierarchy5"/>
    <dgm:cxn modelId="{0A7A5A98-28D9-034F-BE04-1D05C48B3490}" srcId="{4C49393E-5157-A046-877F-5D25F4F3106A}" destId="{68FCC35D-E4B4-044E-B7B0-952CEB548505}" srcOrd="0" destOrd="0" parTransId="{5235D558-B74B-4941-AA97-47D08CFC2090}" sibTransId="{4EB8AF32-6FD0-0A4A-B441-8320511DA8CD}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9E6065F1-41CA-9843-A3E2-9E4A6363DC47}" type="presOf" srcId="{A744D08C-29B7-1E4F-9654-F044FD70A9C8}" destId="{7A13C9F5-7044-0143-941F-B42FFD6803D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200B48CF-927C-B942-AD13-F779D5FF53EB}" type="presParOf" srcId="{52458D3E-637C-0048-8ABD-90BDD101B8D7}" destId="{9A113751-2DF8-544E-BCEB-FE4C0FCB602D}" srcOrd="0" destOrd="0" presId="urn:microsoft.com/office/officeart/2005/8/layout/hierarchy5"/>
    <dgm:cxn modelId="{50A5C9E2-18F2-364C-9A80-031B2EEFF3D9}" type="presParOf" srcId="{9A113751-2DF8-544E-BCEB-FE4C0FCB602D}" destId="{97A4D63B-A218-724D-BEFA-29346C1708FF}" srcOrd="0" destOrd="0" presId="urn:microsoft.com/office/officeart/2005/8/layout/hierarchy5"/>
    <dgm:cxn modelId="{D814D5F8-40B2-9944-9BF6-4FE834214BA7}" type="presParOf" srcId="{52458D3E-637C-0048-8ABD-90BDD101B8D7}" destId="{749B8EB3-78B2-F144-918B-233918270A55}" srcOrd="1" destOrd="0" presId="urn:microsoft.com/office/officeart/2005/8/layout/hierarchy5"/>
    <dgm:cxn modelId="{71C2751F-0DE4-3840-9829-69ABF24C9118}" type="presParOf" srcId="{749B8EB3-78B2-F144-918B-233918270A55}" destId="{68A09276-F314-4148-AEC0-49A0FBE44A10}" srcOrd="0" destOrd="0" presId="urn:microsoft.com/office/officeart/2005/8/layout/hierarchy5"/>
    <dgm:cxn modelId="{A3D5401A-ECE8-C74A-8FF2-A25EEAE7EF7C}" type="presParOf" srcId="{749B8EB3-78B2-F144-918B-233918270A55}" destId="{66CC284A-507F-0443-88C8-F1F584D3A6AF}" srcOrd="1" destOrd="0" presId="urn:microsoft.com/office/officeart/2005/8/layout/hierarchy5"/>
    <dgm:cxn modelId="{0469D823-18BC-9E40-888E-1DDAFE531360}" type="presParOf" srcId="{52458D3E-637C-0048-8ABD-90BDD101B8D7}" destId="{7A13C9F5-7044-0143-941F-B42FFD6803D4}" srcOrd="2" destOrd="0" presId="urn:microsoft.com/office/officeart/2005/8/layout/hierarchy5"/>
    <dgm:cxn modelId="{A1069890-E44B-6E4A-B852-88275D2842F9}" type="presParOf" srcId="{7A13C9F5-7044-0143-941F-B42FFD6803D4}" destId="{69E49CCE-9F3D-2A4B-AB19-58465313D82B}" srcOrd="0" destOrd="0" presId="urn:microsoft.com/office/officeart/2005/8/layout/hierarchy5"/>
    <dgm:cxn modelId="{E19A857D-70CD-FF4A-A55B-C89C5B5F9FF4}" type="presParOf" srcId="{52458D3E-637C-0048-8ABD-90BDD101B8D7}" destId="{13CB5ED5-1172-F944-867F-418CCAD79BA1}" srcOrd="3" destOrd="0" presId="urn:microsoft.com/office/officeart/2005/8/layout/hierarchy5"/>
    <dgm:cxn modelId="{0E566437-ADD6-1947-92E5-F0E7D737B152}" type="presParOf" srcId="{13CB5ED5-1172-F944-867F-418CCAD79BA1}" destId="{798334F8-D8C2-5B49-AB80-BEC006505C1A}" srcOrd="0" destOrd="0" presId="urn:microsoft.com/office/officeart/2005/8/layout/hierarchy5"/>
    <dgm:cxn modelId="{CB2DA3C1-9162-6C45-BE5C-E79AD34838D1}" type="presParOf" srcId="{13CB5ED5-1172-F944-867F-418CCAD79BA1}" destId="{9853EDB1-AF41-2645-AD5E-8CF9083E9074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D628B-D13A-0F41-96B6-FAB28FEA91D8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316E4-9E02-BC4E-96D7-B671D760224F}">
      <dgm:prSet phldrT="[Text]"/>
      <dgm:spPr>
        <a:solidFill>
          <a:schemeClr val="bg2"/>
        </a:solidFill>
        <a:ln w="28575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Effect of EA: 16.6%</a:t>
          </a:r>
        </a:p>
      </dgm:t>
    </dgm:pt>
    <dgm:pt modelId="{8A157CEB-E67F-F54A-A8AE-8E0B8CACD640}" type="sibTrans" cxnId="{6FEF7086-3559-D04A-A21D-6DB457B6B6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509C18-0903-7F45-BC84-98806C9CCFC7}" type="parTrans" cxnId="{6FEF7086-3559-D04A-A21D-6DB457B6B6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CB351B8-95F2-FC42-9F2F-6AFA01237772}">
      <dgm:prSet phldrT="[Text]"/>
      <dgm:spPr>
        <a:solidFill>
          <a:schemeClr val="accent1">
            <a:lumMod val="20000"/>
            <a:lumOff val="80000"/>
          </a:schemeClr>
        </a:solidFill>
        <a:ln w="28575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Toxic Metabolic Encephalopathy?: Yes</a:t>
          </a:r>
          <a:br>
            <a:rPr lang="en-US" dirty="0">
              <a:solidFill>
                <a:schemeClr val="tx1"/>
              </a:solidFill>
            </a:rPr>
          </a:br>
          <a:r>
            <a:rPr lang="en-US" dirty="0">
              <a:solidFill>
                <a:schemeClr val="tx1"/>
              </a:solidFill>
            </a:rPr>
            <a:t>Effect of EA: 16.4%</a:t>
          </a:r>
        </a:p>
      </dgm:t>
    </dgm:pt>
    <dgm:pt modelId="{210E6BFF-D390-E94F-8BFD-CEC8F540820C}" type="parTrans" cxnId="{4C05F347-9661-C246-8571-CDAABBA7C4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82B93E-E8E7-9C4D-927B-62EDA82AA1E8}" type="sibTrans" cxnId="{4C05F347-9661-C246-8571-CDAABBA7C4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FCB354-9D96-CF49-BB1B-6BAE19AAFF8D}">
      <dgm:prSet phldrT="[Text]"/>
      <dgm:spPr>
        <a:solidFill>
          <a:schemeClr val="accent2">
            <a:lumMod val="20000"/>
            <a:lumOff val="80000"/>
          </a:schemeClr>
        </a:solidFill>
        <a:ln w="28575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Toxic Metabolic Encephalopathy?: No</a:t>
          </a:r>
          <a:br>
            <a:rPr lang="en-US" dirty="0">
              <a:solidFill>
                <a:schemeClr val="tx1"/>
              </a:solidFill>
            </a:rPr>
          </a:br>
          <a:r>
            <a:rPr lang="en-US" dirty="0">
              <a:solidFill>
                <a:schemeClr val="tx1"/>
              </a:solidFill>
            </a:rPr>
            <a:t>Effect of EA: 16.6%</a:t>
          </a:r>
        </a:p>
      </dgm:t>
    </dgm:pt>
    <dgm:pt modelId="{7AF07540-D3BA-C342-A4AC-E26FD1FDC727}" type="parTrans" cxnId="{6A3A862B-A0B0-C64B-85FD-796300FEAC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8539EF-82C9-7A45-894A-A9049972CB37}" type="sibTrans" cxnId="{6A3A862B-A0B0-C64B-85FD-796300FEAC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90F995-374D-CE4D-B91C-B924637E63BC}" type="pres">
      <dgm:prSet presAssocID="{8A4D628B-D13A-0F41-96B6-FAB28FEA91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99B670-F47B-FD45-9952-8C1D77009C2E}" type="pres">
      <dgm:prSet presAssocID="{9AE316E4-9E02-BC4E-96D7-B671D760224F}" presName="vertOne" presStyleCnt="0"/>
      <dgm:spPr/>
    </dgm:pt>
    <dgm:pt modelId="{B5500559-13B6-584E-802B-4037824F3AD9}" type="pres">
      <dgm:prSet presAssocID="{9AE316E4-9E02-BC4E-96D7-B671D760224F}" presName="txOne" presStyleLbl="node0" presStyleIdx="0" presStyleCnt="1">
        <dgm:presLayoutVars>
          <dgm:chPref val="3"/>
        </dgm:presLayoutVars>
      </dgm:prSet>
      <dgm:spPr/>
    </dgm:pt>
    <dgm:pt modelId="{D85C7DCB-94D2-AD48-964E-3D2367430816}" type="pres">
      <dgm:prSet presAssocID="{9AE316E4-9E02-BC4E-96D7-B671D760224F}" presName="parTransOne" presStyleCnt="0"/>
      <dgm:spPr/>
    </dgm:pt>
    <dgm:pt modelId="{B1F7EDCB-5166-C445-81F6-D1F684AD467A}" type="pres">
      <dgm:prSet presAssocID="{9AE316E4-9E02-BC4E-96D7-B671D760224F}" presName="horzOne" presStyleCnt="0"/>
      <dgm:spPr/>
    </dgm:pt>
    <dgm:pt modelId="{3D22EE14-8ADF-BF4E-9125-AB6693FA6042}" type="pres">
      <dgm:prSet presAssocID="{BCB351B8-95F2-FC42-9F2F-6AFA01237772}" presName="vertTwo" presStyleCnt="0"/>
      <dgm:spPr/>
    </dgm:pt>
    <dgm:pt modelId="{29B18FC3-E5A8-9949-AB82-9B96E1576211}" type="pres">
      <dgm:prSet presAssocID="{BCB351B8-95F2-FC42-9F2F-6AFA01237772}" presName="txTwo" presStyleLbl="node2" presStyleIdx="0" presStyleCnt="2">
        <dgm:presLayoutVars>
          <dgm:chPref val="3"/>
        </dgm:presLayoutVars>
      </dgm:prSet>
      <dgm:spPr/>
    </dgm:pt>
    <dgm:pt modelId="{E6641EFD-6755-9441-9EC5-9F29899611F5}" type="pres">
      <dgm:prSet presAssocID="{BCB351B8-95F2-FC42-9F2F-6AFA01237772}" presName="horzTwo" presStyleCnt="0"/>
      <dgm:spPr/>
    </dgm:pt>
    <dgm:pt modelId="{ACC3F692-03C7-E640-8A11-71B967DC4CB6}" type="pres">
      <dgm:prSet presAssocID="{A082B93E-E8E7-9C4D-927B-62EDA82AA1E8}" presName="sibSpaceTwo" presStyleCnt="0"/>
      <dgm:spPr/>
    </dgm:pt>
    <dgm:pt modelId="{C89AB95F-03EA-4A4C-8ECD-43F44482AE80}" type="pres">
      <dgm:prSet presAssocID="{7FFCB354-9D96-CF49-BB1B-6BAE19AAFF8D}" presName="vertTwo" presStyleCnt="0"/>
      <dgm:spPr/>
    </dgm:pt>
    <dgm:pt modelId="{DD84C2E0-A0DB-A041-876A-6DBD6D70F6AD}" type="pres">
      <dgm:prSet presAssocID="{7FFCB354-9D96-CF49-BB1B-6BAE19AAFF8D}" presName="txTwo" presStyleLbl="node2" presStyleIdx="1" presStyleCnt="2">
        <dgm:presLayoutVars>
          <dgm:chPref val="3"/>
        </dgm:presLayoutVars>
      </dgm:prSet>
      <dgm:spPr/>
    </dgm:pt>
    <dgm:pt modelId="{39A5886B-2271-6048-813F-943B41F38A1B}" type="pres">
      <dgm:prSet presAssocID="{7FFCB354-9D96-CF49-BB1B-6BAE19AAFF8D}" presName="horzTwo" presStyleCnt="0"/>
      <dgm:spPr/>
    </dgm:pt>
  </dgm:ptLst>
  <dgm:cxnLst>
    <dgm:cxn modelId="{107F561F-FAD4-F348-BBD0-B5CC29754BD9}" type="presOf" srcId="{7FFCB354-9D96-CF49-BB1B-6BAE19AAFF8D}" destId="{DD84C2E0-A0DB-A041-876A-6DBD6D70F6AD}" srcOrd="0" destOrd="0" presId="urn:microsoft.com/office/officeart/2005/8/layout/hierarchy4"/>
    <dgm:cxn modelId="{6A3A862B-A0B0-C64B-85FD-796300FEACA2}" srcId="{9AE316E4-9E02-BC4E-96D7-B671D760224F}" destId="{7FFCB354-9D96-CF49-BB1B-6BAE19AAFF8D}" srcOrd="1" destOrd="0" parTransId="{7AF07540-D3BA-C342-A4AC-E26FD1FDC727}" sibTransId="{608539EF-82C9-7A45-894A-A9049972CB37}"/>
    <dgm:cxn modelId="{4C05F347-9661-C246-8571-CDAABBA7C47F}" srcId="{9AE316E4-9E02-BC4E-96D7-B671D760224F}" destId="{BCB351B8-95F2-FC42-9F2F-6AFA01237772}" srcOrd="0" destOrd="0" parTransId="{210E6BFF-D390-E94F-8BFD-CEC8F540820C}" sibTransId="{A082B93E-E8E7-9C4D-927B-62EDA82AA1E8}"/>
    <dgm:cxn modelId="{6FEF7086-3559-D04A-A21D-6DB457B6B6EE}" srcId="{8A4D628B-D13A-0F41-96B6-FAB28FEA91D8}" destId="{9AE316E4-9E02-BC4E-96D7-B671D760224F}" srcOrd="0" destOrd="0" parTransId="{75509C18-0903-7F45-BC84-98806C9CCFC7}" sibTransId="{8A157CEB-E67F-F54A-A8AE-8E0B8CACD640}"/>
    <dgm:cxn modelId="{C3E0AE8D-EB79-3147-8D56-5B3A7D982526}" type="presOf" srcId="{BCB351B8-95F2-FC42-9F2F-6AFA01237772}" destId="{29B18FC3-E5A8-9949-AB82-9B96E1576211}" srcOrd="0" destOrd="0" presId="urn:microsoft.com/office/officeart/2005/8/layout/hierarchy4"/>
    <dgm:cxn modelId="{D4E19E9B-A8A5-804B-9DFC-31605652B6C1}" type="presOf" srcId="{9AE316E4-9E02-BC4E-96D7-B671D760224F}" destId="{B5500559-13B6-584E-802B-4037824F3AD9}" srcOrd="0" destOrd="0" presId="urn:microsoft.com/office/officeart/2005/8/layout/hierarchy4"/>
    <dgm:cxn modelId="{75A49EED-F659-E049-9FE5-F372C2E4E98E}" type="presOf" srcId="{8A4D628B-D13A-0F41-96B6-FAB28FEA91D8}" destId="{2890F995-374D-CE4D-B91C-B924637E63BC}" srcOrd="0" destOrd="0" presId="urn:microsoft.com/office/officeart/2005/8/layout/hierarchy4"/>
    <dgm:cxn modelId="{B651EA10-D854-E14E-A937-61C931D7C921}" type="presParOf" srcId="{2890F995-374D-CE4D-B91C-B924637E63BC}" destId="{2B99B670-F47B-FD45-9952-8C1D77009C2E}" srcOrd="0" destOrd="0" presId="urn:microsoft.com/office/officeart/2005/8/layout/hierarchy4"/>
    <dgm:cxn modelId="{AFD1B207-83B7-274E-B965-52BE23BA01B0}" type="presParOf" srcId="{2B99B670-F47B-FD45-9952-8C1D77009C2E}" destId="{B5500559-13B6-584E-802B-4037824F3AD9}" srcOrd="0" destOrd="0" presId="urn:microsoft.com/office/officeart/2005/8/layout/hierarchy4"/>
    <dgm:cxn modelId="{8AEA0266-625A-A144-A209-C554D3EED6BB}" type="presParOf" srcId="{2B99B670-F47B-FD45-9952-8C1D77009C2E}" destId="{D85C7DCB-94D2-AD48-964E-3D2367430816}" srcOrd="1" destOrd="0" presId="urn:microsoft.com/office/officeart/2005/8/layout/hierarchy4"/>
    <dgm:cxn modelId="{0D418B2D-133C-A540-BA5D-D4250492AA87}" type="presParOf" srcId="{2B99B670-F47B-FD45-9952-8C1D77009C2E}" destId="{B1F7EDCB-5166-C445-81F6-D1F684AD467A}" srcOrd="2" destOrd="0" presId="urn:microsoft.com/office/officeart/2005/8/layout/hierarchy4"/>
    <dgm:cxn modelId="{17F68E14-0509-774D-A1DB-9123DB8D6779}" type="presParOf" srcId="{B1F7EDCB-5166-C445-81F6-D1F684AD467A}" destId="{3D22EE14-8ADF-BF4E-9125-AB6693FA6042}" srcOrd="0" destOrd="0" presId="urn:microsoft.com/office/officeart/2005/8/layout/hierarchy4"/>
    <dgm:cxn modelId="{78BBCDCF-A8EC-F742-9980-09391A2E6736}" type="presParOf" srcId="{3D22EE14-8ADF-BF4E-9125-AB6693FA6042}" destId="{29B18FC3-E5A8-9949-AB82-9B96E1576211}" srcOrd="0" destOrd="0" presId="urn:microsoft.com/office/officeart/2005/8/layout/hierarchy4"/>
    <dgm:cxn modelId="{28E57FCE-A05A-5045-AF4C-8BEDCB2C7C02}" type="presParOf" srcId="{3D22EE14-8ADF-BF4E-9125-AB6693FA6042}" destId="{E6641EFD-6755-9441-9EC5-9F29899611F5}" srcOrd="1" destOrd="0" presId="urn:microsoft.com/office/officeart/2005/8/layout/hierarchy4"/>
    <dgm:cxn modelId="{AE6EA412-2D3A-2346-919D-D52B51F60403}" type="presParOf" srcId="{B1F7EDCB-5166-C445-81F6-D1F684AD467A}" destId="{ACC3F692-03C7-E640-8A11-71B967DC4CB6}" srcOrd="1" destOrd="0" presId="urn:microsoft.com/office/officeart/2005/8/layout/hierarchy4"/>
    <dgm:cxn modelId="{B21FC1A0-9932-5A41-862A-B37FD8A765D0}" type="presParOf" srcId="{B1F7EDCB-5166-C445-81F6-D1F684AD467A}" destId="{C89AB95F-03EA-4A4C-8ECD-43F44482AE80}" srcOrd="2" destOrd="0" presId="urn:microsoft.com/office/officeart/2005/8/layout/hierarchy4"/>
    <dgm:cxn modelId="{672136D4-3BD6-9F49-8A41-80C43B411824}" type="presParOf" srcId="{C89AB95F-03EA-4A4C-8ECD-43F44482AE80}" destId="{DD84C2E0-A0DB-A041-876A-6DBD6D70F6AD}" srcOrd="0" destOrd="0" presId="urn:microsoft.com/office/officeart/2005/8/layout/hierarchy4"/>
    <dgm:cxn modelId="{DBD3C4D7-41AF-3142-A51F-CDC071BC94BF}" type="presParOf" srcId="{C89AB95F-03EA-4A4C-8ECD-43F44482AE80}" destId="{39A5886B-2271-6048-813F-943B41F38A1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2055B1-1430-3D47-BE1A-857C732386F0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2E818E-4835-1D4D-A32A-81B6F1A06F52}">
      <dgm:prSet phldrT="[Text]" custT="1"/>
      <dgm:spPr>
        <a:solidFill>
          <a:schemeClr val="accent2"/>
        </a:solidFill>
        <a:ln w="28575"/>
      </dgm:spPr>
      <dgm:t>
        <a:bodyPr/>
        <a:lstStyle/>
        <a:p>
          <a:r>
            <a:rPr lang="en-US" sz="3600" dirty="0">
              <a:solidFill>
                <a:schemeClr val="tx1"/>
              </a:solidFill>
            </a:rPr>
            <a:t>Yes</a:t>
          </a:r>
        </a:p>
      </dgm:t>
    </dgm:pt>
    <dgm:pt modelId="{45F326B8-91AC-3B43-9AF6-4723075AAD2C}" type="parTrans" cxnId="{03E5F846-AD2A-0A47-96D9-C41495215D5F}">
      <dgm:prSet custT="1"/>
      <dgm:spPr>
        <a:ln w="38100" cmpd="sng">
          <a:headEnd type="oval"/>
          <a:tailEnd type="triangle"/>
        </a:ln>
      </dgm:spPr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8CAA84F1-708E-5440-B193-756BE4A42555}" type="sibTrans" cxnId="{03E5F846-AD2A-0A47-96D9-C41495215D5F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Effect of EA:  19.4%</a:t>
          </a:r>
        </a:p>
      </dgm:t>
    </dgm:pt>
    <dgm:pt modelId="{A94B13C3-965C-B740-BC2E-5A4CBB7461EB}">
      <dgm:prSet phldrT="[Text]" custT="1"/>
      <dgm:spPr>
        <a:solidFill>
          <a:schemeClr val="accent2">
            <a:lumMod val="60000"/>
            <a:lumOff val="40000"/>
          </a:schemeClr>
        </a:solidFill>
        <a:ln w="28575"/>
      </dgm:spPr>
      <dgm:t>
        <a:bodyPr/>
        <a:lstStyle/>
        <a:p>
          <a:r>
            <a:rPr lang="en-US" sz="3600" dirty="0">
              <a:solidFill>
                <a:schemeClr val="tx1"/>
              </a:solidFill>
            </a:rPr>
            <a:t>No</a:t>
          </a:r>
        </a:p>
      </dgm:t>
    </dgm:pt>
    <dgm:pt modelId="{87BEADC4-7C2B-7646-A9FD-0CE7D9D28C03}" type="parTrans" cxnId="{34656CC5-8B85-C549-86F2-711C00F44B84}">
      <dgm:prSet custT="1"/>
      <dgm:spPr>
        <a:ln w="38100" cmpd="sng">
          <a:headEnd type="oval"/>
          <a:tailEnd type="triangle"/>
        </a:ln>
      </dgm:spPr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10018E5A-1162-064D-BE40-71FC86C6B1F0}" type="sibTrans" cxnId="{34656CC5-8B85-C549-86F2-711C00F44B84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Effect of EA: 18.3%</a:t>
          </a:r>
        </a:p>
      </dgm:t>
    </dgm:pt>
    <dgm:pt modelId="{DBC97190-A7F8-6D43-8C00-85E54684E039}">
      <dgm:prSet phldrT="[Text]" custT="1"/>
      <dgm:spPr>
        <a:solidFill>
          <a:schemeClr val="accent2">
            <a:lumMod val="60000"/>
            <a:lumOff val="40000"/>
          </a:schemeClr>
        </a:solidFill>
        <a:ln w="28575"/>
      </dgm:spPr>
      <dgm:t>
        <a:bodyPr/>
        <a:lstStyle/>
        <a:p>
          <a:r>
            <a:rPr lang="en-US" sz="3600" dirty="0">
              <a:solidFill>
                <a:schemeClr val="tx1"/>
              </a:solidFill>
            </a:rPr>
            <a:t>Yes</a:t>
          </a:r>
        </a:p>
      </dgm:t>
    </dgm:pt>
    <dgm:pt modelId="{0B9F56FB-ADC3-AB43-ABAF-97D7FE5EB608}" type="parTrans" cxnId="{21FCF90E-00A3-EC46-B992-1342316D4D9E}">
      <dgm:prSet custT="1"/>
      <dgm:spPr>
        <a:ln w="38100" cmpd="sng">
          <a:headEnd type="oval"/>
          <a:tailEnd type="triangle"/>
        </a:ln>
      </dgm:spPr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AF8B2D2E-691B-1641-A0F2-DCF5C178466A}" type="sibTrans" cxnId="{21FCF90E-00A3-EC46-B992-1342316D4D9E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Effect of EA: 18.5%</a:t>
          </a:r>
        </a:p>
      </dgm:t>
    </dgm:pt>
    <dgm:pt modelId="{86F084F5-7FB7-9447-B82D-BD07B57EDDDE}">
      <dgm:prSet phldrT="[Text]" custT="1"/>
      <dgm:spPr>
        <a:solidFill>
          <a:schemeClr val="accent1">
            <a:lumMod val="20000"/>
            <a:lumOff val="80000"/>
          </a:schemeClr>
        </a:solidFill>
        <a:ln w="28575"/>
      </dgm:spPr>
      <dgm:t>
        <a:bodyPr/>
        <a:lstStyle/>
        <a:p>
          <a:r>
            <a:rPr lang="en-US" sz="3600" dirty="0">
              <a:solidFill>
                <a:schemeClr val="tx1"/>
              </a:solidFill>
            </a:rPr>
            <a:t>No</a:t>
          </a:r>
        </a:p>
      </dgm:t>
    </dgm:pt>
    <dgm:pt modelId="{1EC0708C-A3B0-7446-9E62-6B78BE10C143}" type="parTrans" cxnId="{3DA083AD-F4D4-294C-8212-4FA01275F387}">
      <dgm:prSet custT="1"/>
      <dgm:spPr>
        <a:ln w="38100" cmpd="sng">
          <a:headEnd type="oval"/>
          <a:tailEnd type="triangle"/>
        </a:ln>
      </dgm:spPr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037D3D42-12DB-FF4C-A862-EA1C96AE8FC5}" type="sibTrans" cxnId="{3DA083AD-F4D4-294C-8212-4FA01275F387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Effect of EA:  16.2%</a:t>
          </a:r>
        </a:p>
      </dgm:t>
    </dgm:pt>
    <dgm:pt modelId="{D1C978E5-4C4D-2F40-A3E6-7B15C2B0386F}">
      <dgm:prSet phldrT="[Text]" custT="1"/>
      <dgm:spPr>
        <a:solidFill>
          <a:schemeClr val="accent1">
            <a:lumMod val="40000"/>
            <a:lumOff val="60000"/>
          </a:schemeClr>
        </a:solidFill>
        <a:ln w="28575"/>
      </dgm:spPr>
      <dgm:t>
        <a:bodyPr/>
        <a:lstStyle/>
        <a:p>
          <a:r>
            <a:rPr lang="en-US" sz="3600" dirty="0">
              <a:solidFill>
                <a:schemeClr val="tx1"/>
              </a:solidFill>
            </a:rPr>
            <a:t>CNS Infection?: No</a:t>
          </a:r>
        </a:p>
      </dgm:t>
    </dgm:pt>
    <dgm:pt modelId="{D5DCED80-D02B-0C45-9D83-0CD22F26067C}" type="parTrans" cxnId="{D4B78574-5C26-F843-999B-66DDB7EDE278}">
      <dgm:prSet custT="1"/>
      <dgm:spPr>
        <a:ln w="38100" cmpd="sng">
          <a:headEnd type="oval"/>
          <a:tailEnd type="triangle"/>
        </a:ln>
      </dgm:spPr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E3801999-DDE6-AA4B-A354-CF3806D66F85}" type="sibTrans" cxnId="{D4B78574-5C26-F843-999B-66DDB7EDE278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Effect of EA: 16.0%</a:t>
          </a:r>
        </a:p>
      </dgm:t>
    </dgm:pt>
    <dgm:pt modelId="{DED1E912-57BB-3E45-A9A0-7C71DB1BBF32}">
      <dgm:prSet phldrT="[Text]" custT="1"/>
      <dgm:spPr>
        <a:solidFill>
          <a:schemeClr val="bg2"/>
        </a:solidFill>
        <a:ln w="28575"/>
      </dgm:spPr>
      <dgm:t>
        <a:bodyPr/>
        <a:lstStyle/>
        <a:p>
          <a:r>
            <a:rPr lang="en-US" sz="3600" dirty="0">
              <a:solidFill>
                <a:schemeClr val="tx1"/>
              </a:solidFill>
            </a:rPr>
            <a:t>Population</a:t>
          </a:r>
        </a:p>
      </dgm:t>
    </dgm:pt>
    <dgm:pt modelId="{6F0E9F07-1E39-124A-AB1A-1726741BC879}" type="parTrans" cxnId="{5502F4C4-03A0-7749-A35F-473AC43D88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454CCFE-7830-F943-9491-2E94963F5553}" type="sibTrans" cxnId="{5502F4C4-03A0-7749-A35F-473AC43D885D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Effect of EA: 16.6%</a:t>
          </a:r>
        </a:p>
      </dgm:t>
    </dgm:pt>
    <dgm:pt modelId="{76A9C928-CD09-9743-BD6A-E6DCB0B8F11C}">
      <dgm:prSet phldrT="[Text]" custT="1"/>
      <dgm:spPr>
        <a:solidFill>
          <a:schemeClr val="accent2">
            <a:lumMod val="60000"/>
            <a:lumOff val="40000"/>
          </a:schemeClr>
        </a:solidFill>
        <a:ln w="28575"/>
      </dgm:spPr>
      <dgm:t>
        <a:bodyPr/>
        <a:lstStyle/>
        <a:p>
          <a:r>
            <a:rPr lang="en-US" sz="3600" dirty="0">
              <a:solidFill>
                <a:schemeClr val="tx1"/>
              </a:solidFill>
            </a:rPr>
            <a:t>Yes</a:t>
          </a:r>
        </a:p>
      </dgm:t>
    </dgm:pt>
    <dgm:pt modelId="{63D8EB57-B690-4242-A562-DB15A02C0FB0}" type="sibTrans" cxnId="{14E559D8-2DEB-A646-B21F-97FE0FFE3898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Effect of EA:  18.7%</a:t>
          </a:r>
        </a:p>
      </dgm:t>
    </dgm:pt>
    <dgm:pt modelId="{7788EC15-541B-814B-9E6D-397D830A8F68}" type="parTrans" cxnId="{14E559D8-2DEB-A646-B21F-97FE0FFE3898}">
      <dgm:prSet custT="1"/>
      <dgm:spPr>
        <a:ln w="38100" cmpd="sng">
          <a:headEnd type="oval"/>
          <a:tailEnd type="triangle"/>
        </a:ln>
      </dgm:spPr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50C0C81F-1015-7846-A372-CA5154B9169F}" type="pres">
      <dgm:prSet presAssocID="{612055B1-1430-3D47-BE1A-857C732386F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D1353E-0C6C-A749-AAC9-3B116B248DD6}" type="pres">
      <dgm:prSet presAssocID="{DED1E912-57BB-3E45-A9A0-7C71DB1BBF32}" presName="hierRoot1" presStyleCnt="0">
        <dgm:presLayoutVars>
          <dgm:hierBranch val="init"/>
        </dgm:presLayoutVars>
      </dgm:prSet>
      <dgm:spPr/>
    </dgm:pt>
    <dgm:pt modelId="{58296D27-D786-7F42-8C66-8432D063D478}" type="pres">
      <dgm:prSet presAssocID="{DED1E912-57BB-3E45-A9A0-7C71DB1BBF32}" presName="rootComposite1" presStyleCnt="0"/>
      <dgm:spPr/>
    </dgm:pt>
    <dgm:pt modelId="{8100742A-3C78-9640-9C73-7F80434DF8F4}" type="pres">
      <dgm:prSet presAssocID="{DED1E912-57BB-3E45-A9A0-7C71DB1BBF32}" presName="rootText1" presStyleLbl="node0" presStyleIdx="0" presStyleCnt="1" custLinFactNeighborY="-51304">
        <dgm:presLayoutVars>
          <dgm:chMax/>
          <dgm:chPref val="3"/>
        </dgm:presLayoutVars>
      </dgm:prSet>
      <dgm:spPr/>
    </dgm:pt>
    <dgm:pt modelId="{9D407F8F-32A0-484E-8AB7-7A0FEE259A1D}" type="pres">
      <dgm:prSet presAssocID="{DED1E912-57BB-3E45-A9A0-7C71DB1BBF32}" presName="titleText1" presStyleLbl="fgAcc0" presStyleIdx="0" presStyleCnt="1" custScaleX="93418" custScaleY="196866" custLinFactY="-53954" custLinFactNeighborY="-100000">
        <dgm:presLayoutVars>
          <dgm:chMax val="0"/>
          <dgm:chPref val="0"/>
        </dgm:presLayoutVars>
      </dgm:prSet>
      <dgm:spPr/>
    </dgm:pt>
    <dgm:pt modelId="{A2DA8DBD-FDF5-F043-8B6C-B57C4C5D4A1A}" type="pres">
      <dgm:prSet presAssocID="{DED1E912-57BB-3E45-A9A0-7C71DB1BBF32}" presName="rootConnector1" presStyleLbl="node1" presStyleIdx="0" presStyleCnt="6"/>
      <dgm:spPr/>
    </dgm:pt>
    <dgm:pt modelId="{56AD2FC7-BFCD-3448-B91B-CAEA775DA664}" type="pres">
      <dgm:prSet presAssocID="{DED1E912-57BB-3E45-A9A0-7C71DB1BBF32}" presName="hierChild2" presStyleCnt="0"/>
      <dgm:spPr/>
    </dgm:pt>
    <dgm:pt modelId="{268A1AC2-DCFF-8641-A08D-196C91129F99}" type="pres">
      <dgm:prSet presAssocID="{7788EC15-541B-814B-9E6D-397D830A8F68}" presName="Name37" presStyleLbl="parChTrans1D2" presStyleIdx="0" presStyleCnt="2"/>
      <dgm:spPr/>
    </dgm:pt>
    <dgm:pt modelId="{0A52412A-EAF9-9A4E-B1A5-B61FE0449FBF}" type="pres">
      <dgm:prSet presAssocID="{76A9C928-CD09-9743-BD6A-E6DCB0B8F11C}" presName="hierRoot2" presStyleCnt="0">
        <dgm:presLayoutVars>
          <dgm:hierBranch val="init"/>
        </dgm:presLayoutVars>
      </dgm:prSet>
      <dgm:spPr/>
    </dgm:pt>
    <dgm:pt modelId="{413A635F-13F5-E64E-A4D1-4FC7FCEC5666}" type="pres">
      <dgm:prSet presAssocID="{76A9C928-CD09-9743-BD6A-E6DCB0B8F11C}" presName="rootComposite" presStyleCnt="0"/>
      <dgm:spPr/>
    </dgm:pt>
    <dgm:pt modelId="{2F42C8B1-80A1-1D4D-8F02-5D20AB5840C7}" type="pres">
      <dgm:prSet presAssocID="{76A9C928-CD09-9743-BD6A-E6DCB0B8F11C}" presName="rootText" presStyleLbl="node1" presStyleIdx="0" presStyleCnt="6" custLinFactNeighborY="-4664">
        <dgm:presLayoutVars>
          <dgm:chMax/>
          <dgm:chPref val="3"/>
        </dgm:presLayoutVars>
      </dgm:prSet>
      <dgm:spPr/>
    </dgm:pt>
    <dgm:pt modelId="{F215DBA6-96C6-DF43-8208-1CE2DF887A57}" type="pres">
      <dgm:prSet presAssocID="{76A9C928-CD09-9743-BD6A-E6DCB0B8F11C}" presName="titleText2" presStyleLbl="fgAcc1" presStyleIdx="0" presStyleCnt="6" custScaleX="93418" custScaleY="196866" custLinFactNeighborY="-13996">
        <dgm:presLayoutVars>
          <dgm:chMax val="0"/>
          <dgm:chPref val="0"/>
        </dgm:presLayoutVars>
      </dgm:prSet>
      <dgm:spPr/>
    </dgm:pt>
    <dgm:pt modelId="{815A741F-FA38-7640-BA89-6B7CCA67D4D2}" type="pres">
      <dgm:prSet presAssocID="{76A9C928-CD09-9743-BD6A-E6DCB0B8F11C}" presName="rootConnector" presStyleLbl="node2" presStyleIdx="0" presStyleCnt="0"/>
      <dgm:spPr/>
    </dgm:pt>
    <dgm:pt modelId="{95C03B21-E945-374B-A20B-E5B9EA28611C}" type="pres">
      <dgm:prSet presAssocID="{76A9C928-CD09-9743-BD6A-E6DCB0B8F11C}" presName="hierChild4" presStyleCnt="0"/>
      <dgm:spPr/>
    </dgm:pt>
    <dgm:pt modelId="{2ABCC151-3D3E-9048-AAC1-44246D27BCDC}" type="pres">
      <dgm:prSet presAssocID="{45F326B8-91AC-3B43-9AF6-4723075AAD2C}" presName="Name37" presStyleLbl="parChTrans1D3" presStyleIdx="0" presStyleCnt="4"/>
      <dgm:spPr/>
    </dgm:pt>
    <dgm:pt modelId="{C630DF1F-142F-7F46-90E0-F596FBF9EBB9}" type="pres">
      <dgm:prSet presAssocID="{CD2E818E-4835-1D4D-A32A-81B6F1A06F52}" presName="hierRoot2" presStyleCnt="0">
        <dgm:presLayoutVars>
          <dgm:hierBranch val="init"/>
        </dgm:presLayoutVars>
      </dgm:prSet>
      <dgm:spPr/>
    </dgm:pt>
    <dgm:pt modelId="{3BF64CA4-91A0-CE45-B53C-AB751E3494CA}" type="pres">
      <dgm:prSet presAssocID="{CD2E818E-4835-1D4D-A32A-81B6F1A06F52}" presName="rootComposite" presStyleCnt="0"/>
      <dgm:spPr/>
    </dgm:pt>
    <dgm:pt modelId="{F1286E86-A272-164C-8295-87BE0E871ACB}" type="pres">
      <dgm:prSet presAssocID="{CD2E818E-4835-1D4D-A32A-81B6F1A06F52}" presName="rootText" presStyleLbl="node1" presStyleIdx="1" presStyleCnt="6" custLinFactNeighborY="37312">
        <dgm:presLayoutVars>
          <dgm:chMax/>
          <dgm:chPref val="3"/>
        </dgm:presLayoutVars>
      </dgm:prSet>
      <dgm:spPr/>
    </dgm:pt>
    <dgm:pt modelId="{E1751F2E-48E9-CC42-B40A-12F2407589B6}" type="pres">
      <dgm:prSet presAssocID="{CD2E818E-4835-1D4D-A32A-81B6F1A06F52}" presName="titleText2" presStyleLbl="fgAcc1" presStyleIdx="1" presStyleCnt="6" custScaleX="93418" custScaleY="196866" custLinFactY="15456" custLinFactNeighborX="2241" custLinFactNeighborY="100000">
        <dgm:presLayoutVars>
          <dgm:chMax val="0"/>
          <dgm:chPref val="0"/>
        </dgm:presLayoutVars>
      </dgm:prSet>
      <dgm:spPr/>
    </dgm:pt>
    <dgm:pt modelId="{246DC914-0D11-8A41-A39E-C304C5E2F5BE}" type="pres">
      <dgm:prSet presAssocID="{CD2E818E-4835-1D4D-A32A-81B6F1A06F52}" presName="rootConnector" presStyleLbl="node3" presStyleIdx="0" presStyleCnt="0"/>
      <dgm:spPr/>
    </dgm:pt>
    <dgm:pt modelId="{7AA84E84-72C0-0240-A711-9E369D1ACDA1}" type="pres">
      <dgm:prSet presAssocID="{CD2E818E-4835-1D4D-A32A-81B6F1A06F52}" presName="hierChild4" presStyleCnt="0"/>
      <dgm:spPr/>
    </dgm:pt>
    <dgm:pt modelId="{4A7F7B15-08C8-1243-BC1C-070AB218B080}" type="pres">
      <dgm:prSet presAssocID="{CD2E818E-4835-1D4D-A32A-81B6F1A06F52}" presName="hierChild5" presStyleCnt="0"/>
      <dgm:spPr/>
    </dgm:pt>
    <dgm:pt modelId="{BF7F2B1A-9049-0449-9F9B-8259FC48C812}" type="pres">
      <dgm:prSet presAssocID="{87BEADC4-7C2B-7646-A9FD-0CE7D9D28C03}" presName="Name37" presStyleLbl="parChTrans1D3" presStyleIdx="1" presStyleCnt="4"/>
      <dgm:spPr/>
    </dgm:pt>
    <dgm:pt modelId="{1A42D88A-DD86-B947-9EBD-3D9D5DBF23E1}" type="pres">
      <dgm:prSet presAssocID="{A94B13C3-965C-B740-BC2E-5A4CBB7461EB}" presName="hierRoot2" presStyleCnt="0">
        <dgm:presLayoutVars>
          <dgm:hierBranch val="init"/>
        </dgm:presLayoutVars>
      </dgm:prSet>
      <dgm:spPr/>
    </dgm:pt>
    <dgm:pt modelId="{EC6F9091-1276-C040-B728-8C74E39B7DAA}" type="pres">
      <dgm:prSet presAssocID="{A94B13C3-965C-B740-BC2E-5A4CBB7461EB}" presName="rootComposite" presStyleCnt="0"/>
      <dgm:spPr/>
    </dgm:pt>
    <dgm:pt modelId="{5F918547-8C99-544C-AEF7-587FACCD0761}" type="pres">
      <dgm:prSet presAssocID="{A94B13C3-965C-B740-BC2E-5A4CBB7461EB}" presName="rootText" presStyleLbl="node1" presStyleIdx="2" presStyleCnt="6" custLinFactNeighborY="37312">
        <dgm:presLayoutVars>
          <dgm:chMax/>
          <dgm:chPref val="3"/>
        </dgm:presLayoutVars>
      </dgm:prSet>
      <dgm:spPr/>
    </dgm:pt>
    <dgm:pt modelId="{A9EBF223-0178-7C47-A065-4BB980C931A2}" type="pres">
      <dgm:prSet presAssocID="{A94B13C3-965C-B740-BC2E-5A4CBB7461EB}" presName="titleText2" presStyleLbl="fgAcc1" presStyleIdx="2" presStyleCnt="6" custScaleX="93418" custScaleY="196866" custLinFactY="15456" custLinFactNeighborX="2241" custLinFactNeighborY="100000">
        <dgm:presLayoutVars>
          <dgm:chMax val="0"/>
          <dgm:chPref val="0"/>
        </dgm:presLayoutVars>
      </dgm:prSet>
      <dgm:spPr/>
    </dgm:pt>
    <dgm:pt modelId="{8BE7E334-AD85-7448-997E-89378A8CCCF9}" type="pres">
      <dgm:prSet presAssocID="{A94B13C3-965C-B740-BC2E-5A4CBB7461EB}" presName="rootConnector" presStyleLbl="node3" presStyleIdx="0" presStyleCnt="0"/>
      <dgm:spPr/>
    </dgm:pt>
    <dgm:pt modelId="{EBFA2362-AEB5-EB43-82CB-A3BA02C045C2}" type="pres">
      <dgm:prSet presAssocID="{A94B13C3-965C-B740-BC2E-5A4CBB7461EB}" presName="hierChild4" presStyleCnt="0"/>
      <dgm:spPr/>
    </dgm:pt>
    <dgm:pt modelId="{6C7F78B4-1458-F24A-A36E-A58861A1CACF}" type="pres">
      <dgm:prSet presAssocID="{A94B13C3-965C-B740-BC2E-5A4CBB7461EB}" presName="hierChild5" presStyleCnt="0"/>
      <dgm:spPr/>
    </dgm:pt>
    <dgm:pt modelId="{441E68C1-A9D6-B346-B964-74D91E5356CB}" type="pres">
      <dgm:prSet presAssocID="{76A9C928-CD09-9743-BD6A-E6DCB0B8F11C}" presName="hierChild5" presStyleCnt="0"/>
      <dgm:spPr/>
    </dgm:pt>
    <dgm:pt modelId="{6ADA5366-23DB-354F-ABA0-B7971AB590C2}" type="pres">
      <dgm:prSet presAssocID="{1EC0708C-A3B0-7446-9E62-6B78BE10C143}" presName="Name37" presStyleLbl="parChTrans1D2" presStyleIdx="1" presStyleCnt="2"/>
      <dgm:spPr/>
    </dgm:pt>
    <dgm:pt modelId="{FAFD3AC9-8C53-4B4D-A150-561FC356C3AA}" type="pres">
      <dgm:prSet presAssocID="{86F084F5-7FB7-9447-B82D-BD07B57EDDDE}" presName="hierRoot2" presStyleCnt="0">
        <dgm:presLayoutVars>
          <dgm:hierBranch val="init"/>
        </dgm:presLayoutVars>
      </dgm:prSet>
      <dgm:spPr/>
    </dgm:pt>
    <dgm:pt modelId="{E11ABB09-2B6F-C049-96EA-EA1D40EEC9E4}" type="pres">
      <dgm:prSet presAssocID="{86F084F5-7FB7-9447-B82D-BD07B57EDDDE}" presName="rootComposite" presStyleCnt="0"/>
      <dgm:spPr/>
    </dgm:pt>
    <dgm:pt modelId="{06B2473A-6C29-F142-90E2-C10823E51B06}" type="pres">
      <dgm:prSet presAssocID="{86F084F5-7FB7-9447-B82D-BD07B57EDDDE}" presName="rootText" presStyleLbl="node1" presStyleIdx="3" presStyleCnt="6" custLinFactNeighborY="-4664">
        <dgm:presLayoutVars>
          <dgm:chMax/>
          <dgm:chPref val="3"/>
        </dgm:presLayoutVars>
      </dgm:prSet>
      <dgm:spPr/>
    </dgm:pt>
    <dgm:pt modelId="{594235E7-DFC4-1E4B-8A54-1FE0F691EE88}" type="pres">
      <dgm:prSet presAssocID="{86F084F5-7FB7-9447-B82D-BD07B57EDDDE}" presName="titleText2" presStyleLbl="fgAcc1" presStyleIdx="3" presStyleCnt="6" custScaleX="93418" custScaleY="196866" custLinFactNeighborY="-13996">
        <dgm:presLayoutVars>
          <dgm:chMax val="0"/>
          <dgm:chPref val="0"/>
        </dgm:presLayoutVars>
      </dgm:prSet>
      <dgm:spPr/>
    </dgm:pt>
    <dgm:pt modelId="{E03BBFC4-C878-8D42-892C-BB00F20BC4C1}" type="pres">
      <dgm:prSet presAssocID="{86F084F5-7FB7-9447-B82D-BD07B57EDDDE}" presName="rootConnector" presStyleLbl="node2" presStyleIdx="0" presStyleCnt="0"/>
      <dgm:spPr/>
    </dgm:pt>
    <dgm:pt modelId="{B2E169B2-A980-0541-B41A-A22FBB08F29B}" type="pres">
      <dgm:prSet presAssocID="{86F084F5-7FB7-9447-B82D-BD07B57EDDDE}" presName="hierChild4" presStyleCnt="0"/>
      <dgm:spPr/>
    </dgm:pt>
    <dgm:pt modelId="{BDECF849-1DD5-344C-9349-9C4407A85D35}" type="pres">
      <dgm:prSet presAssocID="{0B9F56FB-ADC3-AB43-ABAF-97D7FE5EB608}" presName="Name37" presStyleLbl="parChTrans1D3" presStyleIdx="2" presStyleCnt="4"/>
      <dgm:spPr/>
    </dgm:pt>
    <dgm:pt modelId="{BD93EC58-078A-4E40-A688-984286A772F3}" type="pres">
      <dgm:prSet presAssocID="{DBC97190-A7F8-6D43-8C00-85E54684E039}" presName="hierRoot2" presStyleCnt="0">
        <dgm:presLayoutVars>
          <dgm:hierBranch val="init"/>
        </dgm:presLayoutVars>
      </dgm:prSet>
      <dgm:spPr/>
    </dgm:pt>
    <dgm:pt modelId="{4CE66B98-D745-2E48-8BC1-4BC973B28F75}" type="pres">
      <dgm:prSet presAssocID="{DBC97190-A7F8-6D43-8C00-85E54684E039}" presName="rootComposite" presStyleCnt="0"/>
      <dgm:spPr/>
    </dgm:pt>
    <dgm:pt modelId="{9EBD24D6-E6B1-6347-8A03-F27323FF0A63}" type="pres">
      <dgm:prSet presAssocID="{DBC97190-A7F8-6D43-8C00-85E54684E039}" presName="rootText" presStyleLbl="node1" presStyleIdx="4" presStyleCnt="6" custLinFactNeighborY="37312">
        <dgm:presLayoutVars>
          <dgm:chMax/>
          <dgm:chPref val="3"/>
        </dgm:presLayoutVars>
      </dgm:prSet>
      <dgm:spPr/>
    </dgm:pt>
    <dgm:pt modelId="{4F38096C-6F43-2B4D-A988-EC72D1AA0521}" type="pres">
      <dgm:prSet presAssocID="{DBC97190-A7F8-6D43-8C00-85E54684E039}" presName="titleText2" presStyleLbl="fgAcc1" presStyleIdx="4" presStyleCnt="6" custScaleX="93418" custScaleY="196866" custLinFactY="15455" custLinFactNeighborX="-4" custLinFactNeighborY="100000">
        <dgm:presLayoutVars>
          <dgm:chMax val="0"/>
          <dgm:chPref val="0"/>
        </dgm:presLayoutVars>
      </dgm:prSet>
      <dgm:spPr/>
    </dgm:pt>
    <dgm:pt modelId="{AED30FEC-13B0-3B4D-A783-FC0859CA2106}" type="pres">
      <dgm:prSet presAssocID="{DBC97190-A7F8-6D43-8C00-85E54684E039}" presName="rootConnector" presStyleLbl="node3" presStyleIdx="0" presStyleCnt="0"/>
      <dgm:spPr/>
    </dgm:pt>
    <dgm:pt modelId="{6FC32BD7-CCBD-F544-9120-F90F2C325D2D}" type="pres">
      <dgm:prSet presAssocID="{DBC97190-A7F8-6D43-8C00-85E54684E039}" presName="hierChild4" presStyleCnt="0"/>
      <dgm:spPr/>
    </dgm:pt>
    <dgm:pt modelId="{A3A9E291-9545-2F4A-B041-3EE9B8E254A0}" type="pres">
      <dgm:prSet presAssocID="{DBC97190-A7F8-6D43-8C00-85E54684E039}" presName="hierChild5" presStyleCnt="0"/>
      <dgm:spPr/>
    </dgm:pt>
    <dgm:pt modelId="{2656757D-B5E4-F148-83D8-4080B6828078}" type="pres">
      <dgm:prSet presAssocID="{D5DCED80-D02B-0C45-9D83-0CD22F26067C}" presName="Name37" presStyleLbl="parChTrans1D3" presStyleIdx="3" presStyleCnt="4"/>
      <dgm:spPr/>
    </dgm:pt>
    <dgm:pt modelId="{26D26D99-C989-7E4B-B8FC-911A2E7C86B8}" type="pres">
      <dgm:prSet presAssocID="{D1C978E5-4C4D-2F40-A3E6-7B15C2B0386F}" presName="hierRoot2" presStyleCnt="0">
        <dgm:presLayoutVars>
          <dgm:hierBranch val="init"/>
        </dgm:presLayoutVars>
      </dgm:prSet>
      <dgm:spPr/>
    </dgm:pt>
    <dgm:pt modelId="{8F925C67-2FAB-264B-BE8B-1483C4872255}" type="pres">
      <dgm:prSet presAssocID="{D1C978E5-4C4D-2F40-A3E6-7B15C2B0386F}" presName="rootComposite" presStyleCnt="0"/>
      <dgm:spPr/>
    </dgm:pt>
    <dgm:pt modelId="{9A6FC076-A718-F643-B2AA-1AFBED4332DD}" type="pres">
      <dgm:prSet presAssocID="{D1C978E5-4C4D-2F40-A3E6-7B15C2B0386F}" presName="rootText" presStyleLbl="node1" presStyleIdx="5" presStyleCnt="6" custLinFactNeighborY="37312">
        <dgm:presLayoutVars>
          <dgm:chMax/>
          <dgm:chPref val="3"/>
        </dgm:presLayoutVars>
      </dgm:prSet>
      <dgm:spPr/>
    </dgm:pt>
    <dgm:pt modelId="{C185179F-65FD-BA4E-AAB4-BE65AEEBEEC9}" type="pres">
      <dgm:prSet presAssocID="{D1C978E5-4C4D-2F40-A3E6-7B15C2B0386F}" presName="titleText2" presStyleLbl="fgAcc1" presStyleIdx="5" presStyleCnt="6" custScaleX="93418" custScaleY="196866" custLinFactY="15455" custLinFactNeighborX="-4" custLinFactNeighborY="100000">
        <dgm:presLayoutVars>
          <dgm:chMax val="0"/>
          <dgm:chPref val="0"/>
        </dgm:presLayoutVars>
      </dgm:prSet>
      <dgm:spPr/>
    </dgm:pt>
    <dgm:pt modelId="{76FF9182-BCDA-BA43-AF4F-5814BF4DE719}" type="pres">
      <dgm:prSet presAssocID="{D1C978E5-4C4D-2F40-A3E6-7B15C2B0386F}" presName="rootConnector" presStyleLbl="node3" presStyleIdx="0" presStyleCnt="0"/>
      <dgm:spPr/>
    </dgm:pt>
    <dgm:pt modelId="{D8056DDA-CBDB-AB4D-B5CF-35C34D5B36CA}" type="pres">
      <dgm:prSet presAssocID="{D1C978E5-4C4D-2F40-A3E6-7B15C2B0386F}" presName="hierChild4" presStyleCnt="0"/>
      <dgm:spPr/>
    </dgm:pt>
    <dgm:pt modelId="{7EBE5AB4-EBC7-6042-9A09-AEB9FD822FEE}" type="pres">
      <dgm:prSet presAssocID="{D1C978E5-4C4D-2F40-A3E6-7B15C2B0386F}" presName="hierChild5" presStyleCnt="0"/>
      <dgm:spPr/>
    </dgm:pt>
    <dgm:pt modelId="{1D574D49-C07C-6D46-AFA0-53335135BC87}" type="pres">
      <dgm:prSet presAssocID="{86F084F5-7FB7-9447-B82D-BD07B57EDDDE}" presName="hierChild5" presStyleCnt="0"/>
      <dgm:spPr/>
    </dgm:pt>
    <dgm:pt modelId="{0B8E7C4B-E5CD-8143-874C-C782DCC5805F}" type="pres">
      <dgm:prSet presAssocID="{DED1E912-57BB-3E45-A9A0-7C71DB1BBF32}" presName="hierChild3" presStyleCnt="0"/>
      <dgm:spPr/>
    </dgm:pt>
  </dgm:ptLst>
  <dgm:cxnLst>
    <dgm:cxn modelId="{3FABD005-2040-7944-89D1-F57BA700BE8C}" type="presOf" srcId="{CD2E818E-4835-1D4D-A32A-81B6F1A06F52}" destId="{F1286E86-A272-164C-8295-87BE0E871ACB}" srcOrd="0" destOrd="0" presId="urn:microsoft.com/office/officeart/2008/layout/NameandTitleOrganizationalChart"/>
    <dgm:cxn modelId="{CAFA3508-2841-734C-A9D8-F950D9D80BAA}" type="presOf" srcId="{1EC0708C-A3B0-7446-9E62-6B78BE10C143}" destId="{6ADA5366-23DB-354F-ABA0-B7971AB590C2}" srcOrd="0" destOrd="0" presId="urn:microsoft.com/office/officeart/2008/layout/NameandTitleOrganizationalChart"/>
    <dgm:cxn modelId="{8E54860B-E977-FE4D-84EB-AC789BB1A480}" type="presOf" srcId="{037D3D42-12DB-FF4C-A862-EA1C96AE8FC5}" destId="{594235E7-DFC4-1E4B-8A54-1FE0F691EE88}" srcOrd="0" destOrd="0" presId="urn:microsoft.com/office/officeart/2008/layout/NameandTitleOrganizationalChart"/>
    <dgm:cxn modelId="{21FCF90E-00A3-EC46-B992-1342316D4D9E}" srcId="{86F084F5-7FB7-9447-B82D-BD07B57EDDDE}" destId="{DBC97190-A7F8-6D43-8C00-85E54684E039}" srcOrd="0" destOrd="0" parTransId="{0B9F56FB-ADC3-AB43-ABAF-97D7FE5EB608}" sibTransId="{AF8B2D2E-691B-1641-A0F2-DCF5C178466A}"/>
    <dgm:cxn modelId="{876B4F20-1DEC-E34B-B12A-AD04E49E9779}" type="presOf" srcId="{0B9F56FB-ADC3-AB43-ABAF-97D7FE5EB608}" destId="{BDECF849-1DD5-344C-9349-9C4407A85D35}" srcOrd="0" destOrd="0" presId="urn:microsoft.com/office/officeart/2008/layout/NameandTitleOrganizationalChart"/>
    <dgm:cxn modelId="{E6E1C826-4BF1-584E-95BE-DFD7709DCA1E}" type="presOf" srcId="{612055B1-1430-3D47-BE1A-857C732386F0}" destId="{50C0C81F-1015-7846-A372-CA5154B9169F}" srcOrd="0" destOrd="0" presId="urn:microsoft.com/office/officeart/2008/layout/NameandTitleOrganizationalChart"/>
    <dgm:cxn modelId="{8CC3A12B-C092-4749-8EAA-E37B0E465B4E}" type="presOf" srcId="{E454CCFE-7830-F943-9491-2E94963F5553}" destId="{9D407F8F-32A0-484E-8AB7-7A0FEE259A1D}" srcOrd="0" destOrd="0" presId="urn:microsoft.com/office/officeart/2008/layout/NameandTitleOrganizationalChart"/>
    <dgm:cxn modelId="{65AFE831-309B-6942-A2E5-45E68EB5874F}" type="presOf" srcId="{7788EC15-541B-814B-9E6D-397D830A8F68}" destId="{268A1AC2-DCFF-8641-A08D-196C91129F99}" srcOrd="0" destOrd="0" presId="urn:microsoft.com/office/officeart/2008/layout/NameandTitleOrganizationalChart"/>
    <dgm:cxn modelId="{21631D40-3C83-A142-8A44-0A51E161E5AE}" type="presOf" srcId="{76A9C928-CD09-9743-BD6A-E6DCB0B8F11C}" destId="{815A741F-FA38-7640-BA89-6B7CCA67D4D2}" srcOrd="1" destOrd="0" presId="urn:microsoft.com/office/officeart/2008/layout/NameandTitleOrganizationalChart"/>
    <dgm:cxn modelId="{C2E0D740-D5B5-9E4F-9A79-EFA090F248F6}" type="presOf" srcId="{86F084F5-7FB7-9447-B82D-BD07B57EDDDE}" destId="{06B2473A-6C29-F142-90E2-C10823E51B06}" srcOrd="0" destOrd="0" presId="urn:microsoft.com/office/officeart/2008/layout/NameandTitleOrganizationalChart"/>
    <dgm:cxn modelId="{024EE340-17DC-4041-87C0-BBDB3CC5D8F0}" type="presOf" srcId="{CD2E818E-4835-1D4D-A32A-81B6F1A06F52}" destId="{246DC914-0D11-8A41-A39E-C304C5E2F5BE}" srcOrd="1" destOrd="0" presId="urn:microsoft.com/office/officeart/2008/layout/NameandTitleOrganizationalChart"/>
    <dgm:cxn modelId="{03E5F846-AD2A-0A47-96D9-C41495215D5F}" srcId="{76A9C928-CD09-9743-BD6A-E6DCB0B8F11C}" destId="{CD2E818E-4835-1D4D-A32A-81B6F1A06F52}" srcOrd="0" destOrd="0" parTransId="{45F326B8-91AC-3B43-9AF6-4723075AAD2C}" sibTransId="{8CAA84F1-708E-5440-B193-756BE4A42555}"/>
    <dgm:cxn modelId="{C2E54651-4B79-274E-BE7A-496C60DB700A}" type="presOf" srcId="{86F084F5-7FB7-9447-B82D-BD07B57EDDDE}" destId="{E03BBFC4-C878-8D42-892C-BB00F20BC4C1}" srcOrd="1" destOrd="0" presId="urn:microsoft.com/office/officeart/2008/layout/NameandTitleOrganizationalChart"/>
    <dgm:cxn modelId="{3C155251-839C-3245-8C7B-C831EA3B650D}" type="presOf" srcId="{E3801999-DDE6-AA4B-A354-CF3806D66F85}" destId="{C185179F-65FD-BA4E-AAB4-BE65AEEBEEC9}" srcOrd="0" destOrd="0" presId="urn:microsoft.com/office/officeart/2008/layout/NameandTitleOrganizationalChart"/>
    <dgm:cxn modelId="{0F68D960-1B90-D447-AD35-F1AE77A44658}" type="presOf" srcId="{AF8B2D2E-691B-1641-A0F2-DCF5C178466A}" destId="{4F38096C-6F43-2B4D-A988-EC72D1AA0521}" srcOrd="0" destOrd="0" presId="urn:microsoft.com/office/officeart/2008/layout/NameandTitleOrganizationalChart"/>
    <dgm:cxn modelId="{B54CF26D-A53E-9C46-AA92-25AF2F479FB6}" type="presOf" srcId="{DBC97190-A7F8-6D43-8C00-85E54684E039}" destId="{9EBD24D6-E6B1-6347-8A03-F27323FF0A63}" srcOrd="0" destOrd="0" presId="urn:microsoft.com/office/officeart/2008/layout/NameandTitleOrganizationalChart"/>
    <dgm:cxn modelId="{D4B78574-5C26-F843-999B-66DDB7EDE278}" srcId="{86F084F5-7FB7-9447-B82D-BD07B57EDDDE}" destId="{D1C978E5-4C4D-2F40-A3E6-7B15C2B0386F}" srcOrd="1" destOrd="0" parTransId="{D5DCED80-D02B-0C45-9D83-0CD22F26067C}" sibTransId="{E3801999-DDE6-AA4B-A354-CF3806D66F85}"/>
    <dgm:cxn modelId="{E5604480-65A9-FC47-BBEC-39F91B1B6551}" type="presOf" srcId="{D5DCED80-D02B-0C45-9D83-0CD22F26067C}" destId="{2656757D-B5E4-F148-83D8-4080B6828078}" srcOrd="0" destOrd="0" presId="urn:microsoft.com/office/officeart/2008/layout/NameandTitleOrganizationalChart"/>
    <dgm:cxn modelId="{91517F89-7906-AD4A-B953-D2BFA8D43CE3}" type="presOf" srcId="{DED1E912-57BB-3E45-A9A0-7C71DB1BBF32}" destId="{8100742A-3C78-9640-9C73-7F80434DF8F4}" srcOrd="0" destOrd="0" presId="urn:microsoft.com/office/officeart/2008/layout/NameandTitleOrganizationalChart"/>
    <dgm:cxn modelId="{D55DB98C-1CEE-8C45-90EE-648528241223}" type="presOf" srcId="{76A9C928-CD09-9743-BD6A-E6DCB0B8F11C}" destId="{2F42C8B1-80A1-1D4D-8F02-5D20AB5840C7}" srcOrd="0" destOrd="0" presId="urn:microsoft.com/office/officeart/2008/layout/NameandTitleOrganizationalChart"/>
    <dgm:cxn modelId="{840C0994-4057-5E4B-91BF-6C228ED394D2}" type="presOf" srcId="{A94B13C3-965C-B740-BC2E-5A4CBB7461EB}" destId="{8BE7E334-AD85-7448-997E-89378A8CCCF9}" srcOrd="1" destOrd="0" presId="urn:microsoft.com/office/officeart/2008/layout/NameandTitleOrganizationalChart"/>
    <dgm:cxn modelId="{C5213995-007D-AD41-9DF0-78B705079E98}" type="presOf" srcId="{A94B13C3-965C-B740-BC2E-5A4CBB7461EB}" destId="{5F918547-8C99-544C-AEF7-587FACCD0761}" srcOrd="0" destOrd="0" presId="urn:microsoft.com/office/officeart/2008/layout/NameandTitleOrganizationalChart"/>
    <dgm:cxn modelId="{964A4EAC-00C0-ED46-A250-E30C586B9FFF}" type="presOf" srcId="{DED1E912-57BB-3E45-A9A0-7C71DB1BBF32}" destId="{A2DA8DBD-FDF5-F043-8B6C-B57C4C5D4A1A}" srcOrd="1" destOrd="0" presId="urn:microsoft.com/office/officeart/2008/layout/NameandTitleOrganizationalChart"/>
    <dgm:cxn modelId="{3DA083AD-F4D4-294C-8212-4FA01275F387}" srcId="{DED1E912-57BB-3E45-A9A0-7C71DB1BBF32}" destId="{86F084F5-7FB7-9447-B82D-BD07B57EDDDE}" srcOrd="1" destOrd="0" parTransId="{1EC0708C-A3B0-7446-9E62-6B78BE10C143}" sibTransId="{037D3D42-12DB-FF4C-A862-EA1C96AE8FC5}"/>
    <dgm:cxn modelId="{55402EBD-F66C-B04C-9CD2-BE4591785C81}" type="presOf" srcId="{87BEADC4-7C2B-7646-A9FD-0CE7D9D28C03}" destId="{BF7F2B1A-9049-0449-9F9B-8259FC48C812}" srcOrd="0" destOrd="0" presId="urn:microsoft.com/office/officeart/2008/layout/NameandTitleOrganizationalChart"/>
    <dgm:cxn modelId="{4ABC83C3-A39A-9B4A-876A-ECCC70EB95EF}" type="presOf" srcId="{63D8EB57-B690-4242-A562-DB15A02C0FB0}" destId="{F215DBA6-96C6-DF43-8208-1CE2DF887A57}" srcOrd="0" destOrd="0" presId="urn:microsoft.com/office/officeart/2008/layout/NameandTitleOrganizationalChart"/>
    <dgm:cxn modelId="{5502F4C4-03A0-7749-A35F-473AC43D885D}" srcId="{612055B1-1430-3D47-BE1A-857C732386F0}" destId="{DED1E912-57BB-3E45-A9A0-7C71DB1BBF32}" srcOrd="0" destOrd="0" parTransId="{6F0E9F07-1E39-124A-AB1A-1726741BC879}" sibTransId="{E454CCFE-7830-F943-9491-2E94963F5553}"/>
    <dgm:cxn modelId="{34656CC5-8B85-C549-86F2-711C00F44B84}" srcId="{76A9C928-CD09-9743-BD6A-E6DCB0B8F11C}" destId="{A94B13C3-965C-B740-BC2E-5A4CBB7461EB}" srcOrd="1" destOrd="0" parTransId="{87BEADC4-7C2B-7646-A9FD-0CE7D9D28C03}" sibTransId="{10018E5A-1162-064D-BE40-71FC86C6B1F0}"/>
    <dgm:cxn modelId="{5A9E1FCB-C4CB-9F49-9FE6-AED6BA38CC88}" type="presOf" srcId="{D1C978E5-4C4D-2F40-A3E6-7B15C2B0386F}" destId="{9A6FC076-A718-F643-B2AA-1AFBED4332DD}" srcOrd="0" destOrd="0" presId="urn:microsoft.com/office/officeart/2008/layout/NameandTitleOrganizationalChart"/>
    <dgm:cxn modelId="{14E559D8-2DEB-A646-B21F-97FE0FFE3898}" srcId="{DED1E912-57BB-3E45-A9A0-7C71DB1BBF32}" destId="{76A9C928-CD09-9743-BD6A-E6DCB0B8F11C}" srcOrd="0" destOrd="0" parTransId="{7788EC15-541B-814B-9E6D-397D830A8F68}" sibTransId="{63D8EB57-B690-4242-A562-DB15A02C0FB0}"/>
    <dgm:cxn modelId="{01C36ED9-0EBF-4945-9CBF-D3A1659323AF}" type="presOf" srcId="{DBC97190-A7F8-6D43-8C00-85E54684E039}" destId="{AED30FEC-13B0-3B4D-A783-FC0859CA2106}" srcOrd="1" destOrd="0" presId="urn:microsoft.com/office/officeart/2008/layout/NameandTitleOrganizationalChart"/>
    <dgm:cxn modelId="{3B196FE1-AE6E-AF4E-A39D-1B8B59C843E9}" type="presOf" srcId="{45F326B8-91AC-3B43-9AF6-4723075AAD2C}" destId="{2ABCC151-3D3E-9048-AAC1-44246D27BCDC}" srcOrd="0" destOrd="0" presId="urn:microsoft.com/office/officeart/2008/layout/NameandTitleOrganizationalChart"/>
    <dgm:cxn modelId="{AE2D68E6-79CC-BF44-AEE1-54227657F026}" type="presOf" srcId="{10018E5A-1162-064D-BE40-71FC86C6B1F0}" destId="{A9EBF223-0178-7C47-A065-4BB980C931A2}" srcOrd="0" destOrd="0" presId="urn:microsoft.com/office/officeart/2008/layout/NameandTitleOrganizationalChart"/>
    <dgm:cxn modelId="{916E90F8-DFDC-DF40-ABED-4FE6CBCA8946}" type="presOf" srcId="{8CAA84F1-708E-5440-B193-756BE4A42555}" destId="{E1751F2E-48E9-CC42-B40A-12F2407589B6}" srcOrd="0" destOrd="0" presId="urn:microsoft.com/office/officeart/2008/layout/NameandTitleOrganizationalChart"/>
    <dgm:cxn modelId="{38C21FFA-835D-624C-BE23-BBFD6ADBB6A3}" type="presOf" srcId="{D1C978E5-4C4D-2F40-A3E6-7B15C2B0386F}" destId="{76FF9182-BCDA-BA43-AF4F-5814BF4DE719}" srcOrd="1" destOrd="0" presId="urn:microsoft.com/office/officeart/2008/layout/NameandTitleOrganizationalChart"/>
    <dgm:cxn modelId="{FE8DE732-F6E5-CF40-83DB-C7B5BDFFC365}" type="presParOf" srcId="{50C0C81F-1015-7846-A372-CA5154B9169F}" destId="{E2D1353E-0C6C-A749-AAC9-3B116B248DD6}" srcOrd="0" destOrd="0" presId="urn:microsoft.com/office/officeart/2008/layout/NameandTitleOrganizationalChart"/>
    <dgm:cxn modelId="{47AD7130-FBD1-9245-BA70-A87E87F7E4B3}" type="presParOf" srcId="{E2D1353E-0C6C-A749-AAC9-3B116B248DD6}" destId="{58296D27-D786-7F42-8C66-8432D063D478}" srcOrd="0" destOrd="0" presId="urn:microsoft.com/office/officeart/2008/layout/NameandTitleOrganizationalChart"/>
    <dgm:cxn modelId="{D7B4BCC5-A16D-AB4A-8E01-422CB41A5F53}" type="presParOf" srcId="{58296D27-D786-7F42-8C66-8432D063D478}" destId="{8100742A-3C78-9640-9C73-7F80434DF8F4}" srcOrd="0" destOrd="0" presId="urn:microsoft.com/office/officeart/2008/layout/NameandTitleOrganizationalChart"/>
    <dgm:cxn modelId="{FCAA474A-1178-3E42-85C7-3D3EC866BFAB}" type="presParOf" srcId="{58296D27-D786-7F42-8C66-8432D063D478}" destId="{9D407F8F-32A0-484E-8AB7-7A0FEE259A1D}" srcOrd="1" destOrd="0" presId="urn:microsoft.com/office/officeart/2008/layout/NameandTitleOrganizationalChart"/>
    <dgm:cxn modelId="{06B2B2DB-9930-B04E-8ADC-E9426B82D884}" type="presParOf" srcId="{58296D27-D786-7F42-8C66-8432D063D478}" destId="{A2DA8DBD-FDF5-F043-8B6C-B57C4C5D4A1A}" srcOrd="2" destOrd="0" presId="urn:microsoft.com/office/officeart/2008/layout/NameandTitleOrganizationalChart"/>
    <dgm:cxn modelId="{EDD19228-5C1C-0845-8F1C-5CE96C48F466}" type="presParOf" srcId="{E2D1353E-0C6C-A749-AAC9-3B116B248DD6}" destId="{56AD2FC7-BFCD-3448-B91B-CAEA775DA664}" srcOrd="1" destOrd="0" presId="urn:microsoft.com/office/officeart/2008/layout/NameandTitleOrganizationalChart"/>
    <dgm:cxn modelId="{E7FCCFB3-11BF-084E-8953-3FC3C8893540}" type="presParOf" srcId="{56AD2FC7-BFCD-3448-B91B-CAEA775DA664}" destId="{268A1AC2-DCFF-8641-A08D-196C91129F99}" srcOrd="0" destOrd="0" presId="urn:microsoft.com/office/officeart/2008/layout/NameandTitleOrganizationalChart"/>
    <dgm:cxn modelId="{C101A7DF-D986-774F-93D0-4C0351C70EE4}" type="presParOf" srcId="{56AD2FC7-BFCD-3448-B91B-CAEA775DA664}" destId="{0A52412A-EAF9-9A4E-B1A5-B61FE0449FBF}" srcOrd="1" destOrd="0" presId="urn:microsoft.com/office/officeart/2008/layout/NameandTitleOrganizationalChart"/>
    <dgm:cxn modelId="{01E89F3B-57A3-A444-B30E-DC7558BF268F}" type="presParOf" srcId="{0A52412A-EAF9-9A4E-B1A5-B61FE0449FBF}" destId="{413A635F-13F5-E64E-A4D1-4FC7FCEC5666}" srcOrd="0" destOrd="0" presId="urn:microsoft.com/office/officeart/2008/layout/NameandTitleOrganizationalChart"/>
    <dgm:cxn modelId="{B69BBC91-F461-634C-BA56-F9051D179672}" type="presParOf" srcId="{413A635F-13F5-E64E-A4D1-4FC7FCEC5666}" destId="{2F42C8B1-80A1-1D4D-8F02-5D20AB5840C7}" srcOrd="0" destOrd="0" presId="urn:microsoft.com/office/officeart/2008/layout/NameandTitleOrganizationalChart"/>
    <dgm:cxn modelId="{4B13A8DD-E6BD-5A4B-83EE-76ACCDE4CC55}" type="presParOf" srcId="{413A635F-13F5-E64E-A4D1-4FC7FCEC5666}" destId="{F215DBA6-96C6-DF43-8208-1CE2DF887A57}" srcOrd="1" destOrd="0" presId="urn:microsoft.com/office/officeart/2008/layout/NameandTitleOrganizationalChart"/>
    <dgm:cxn modelId="{B4244232-B34F-CF48-B5D6-7586550E3DCB}" type="presParOf" srcId="{413A635F-13F5-E64E-A4D1-4FC7FCEC5666}" destId="{815A741F-FA38-7640-BA89-6B7CCA67D4D2}" srcOrd="2" destOrd="0" presId="urn:microsoft.com/office/officeart/2008/layout/NameandTitleOrganizationalChart"/>
    <dgm:cxn modelId="{A0A1FA5F-A3F9-BC45-B0A3-575BBE1D3104}" type="presParOf" srcId="{0A52412A-EAF9-9A4E-B1A5-B61FE0449FBF}" destId="{95C03B21-E945-374B-A20B-E5B9EA28611C}" srcOrd="1" destOrd="0" presId="urn:microsoft.com/office/officeart/2008/layout/NameandTitleOrganizationalChart"/>
    <dgm:cxn modelId="{B8FDF2A1-A3D0-8C4D-BC2B-C7A1C1FA4814}" type="presParOf" srcId="{95C03B21-E945-374B-A20B-E5B9EA28611C}" destId="{2ABCC151-3D3E-9048-AAC1-44246D27BCDC}" srcOrd="0" destOrd="0" presId="urn:microsoft.com/office/officeart/2008/layout/NameandTitleOrganizationalChart"/>
    <dgm:cxn modelId="{1BF4BBBD-EA80-8F4B-A02E-6A47F766EDDC}" type="presParOf" srcId="{95C03B21-E945-374B-A20B-E5B9EA28611C}" destId="{C630DF1F-142F-7F46-90E0-F596FBF9EBB9}" srcOrd="1" destOrd="0" presId="urn:microsoft.com/office/officeart/2008/layout/NameandTitleOrganizationalChart"/>
    <dgm:cxn modelId="{31D8DD50-C037-C945-967A-B0633AA39498}" type="presParOf" srcId="{C630DF1F-142F-7F46-90E0-F596FBF9EBB9}" destId="{3BF64CA4-91A0-CE45-B53C-AB751E3494CA}" srcOrd="0" destOrd="0" presId="urn:microsoft.com/office/officeart/2008/layout/NameandTitleOrganizationalChart"/>
    <dgm:cxn modelId="{BAAC7198-B683-E344-A146-C0B37C0B3E8A}" type="presParOf" srcId="{3BF64CA4-91A0-CE45-B53C-AB751E3494CA}" destId="{F1286E86-A272-164C-8295-87BE0E871ACB}" srcOrd="0" destOrd="0" presId="urn:microsoft.com/office/officeart/2008/layout/NameandTitleOrganizationalChart"/>
    <dgm:cxn modelId="{CE93F732-68AB-BD45-8BD9-2BEC7671EE4A}" type="presParOf" srcId="{3BF64CA4-91A0-CE45-B53C-AB751E3494CA}" destId="{E1751F2E-48E9-CC42-B40A-12F2407589B6}" srcOrd="1" destOrd="0" presId="urn:microsoft.com/office/officeart/2008/layout/NameandTitleOrganizationalChart"/>
    <dgm:cxn modelId="{04E3A183-0F66-0946-B3CC-A6FAC0592081}" type="presParOf" srcId="{3BF64CA4-91A0-CE45-B53C-AB751E3494CA}" destId="{246DC914-0D11-8A41-A39E-C304C5E2F5BE}" srcOrd="2" destOrd="0" presId="urn:microsoft.com/office/officeart/2008/layout/NameandTitleOrganizationalChart"/>
    <dgm:cxn modelId="{19BB549D-B4E8-0847-83FD-206473FA2AD3}" type="presParOf" srcId="{C630DF1F-142F-7F46-90E0-F596FBF9EBB9}" destId="{7AA84E84-72C0-0240-A711-9E369D1ACDA1}" srcOrd="1" destOrd="0" presId="urn:microsoft.com/office/officeart/2008/layout/NameandTitleOrganizationalChart"/>
    <dgm:cxn modelId="{FE5835D4-B046-B842-89F4-B21D9F9545A5}" type="presParOf" srcId="{C630DF1F-142F-7F46-90E0-F596FBF9EBB9}" destId="{4A7F7B15-08C8-1243-BC1C-070AB218B080}" srcOrd="2" destOrd="0" presId="urn:microsoft.com/office/officeart/2008/layout/NameandTitleOrganizationalChart"/>
    <dgm:cxn modelId="{DC8D1146-AC36-1643-BAFC-02D7A8122C56}" type="presParOf" srcId="{95C03B21-E945-374B-A20B-E5B9EA28611C}" destId="{BF7F2B1A-9049-0449-9F9B-8259FC48C812}" srcOrd="2" destOrd="0" presId="urn:microsoft.com/office/officeart/2008/layout/NameandTitleOrganizationalChart"/>
    <dgm:cxn modelId="{9FD417BB-6AEA-3A41-91C6-6A7CAFC09EEB}" type="presParOf" srcId="{95C03B21-E945-374B-A20B-E5B9EA28611C}" destId="{1A42D88A-DD86-B947-9EBD-3D9D5DBF23E1}" srcOrd="3" destOrd="0" presId="urn:microsoft.com/office/officeart/2008/layout/NameandTitleOrganizationalChart"/>
    <dgm:cxn modelId="{281E71CF-6C78-284C-BA5E-E0F33E3C608B}" type="presParOf" srcId="{1A42D88A-DD86-B947-9EBD-3D9D5DBF23E1}" destId="{EC6F9091-1276-C040-B728-8C74E39B7DAA}" srcOrd="0" destOrd="0" presId="urn:microsoft.com/office/officeart/2008/layout/NameandTitleOrganizationalChart"/>
    <dgm:cxn modelId="{11FCC2FE-0DA8-7E4D-9436-BECCF3842A6D}" type="presParOf" srcId="{EC6F9091-1276-C040-B728-8C74E39B7DAA}" destId="{5F918547-8C99-544C-AEF7-587FACCD0761}" srcOrd="0" destOrd="0" presId="urn:microsoft.com/office/officeart/2008/layout/NameandTitleOrganizationalChart"/>
    <dgm:cxn modelId="{45937962-136A-C847-8636-C4A59C8635AB}" type="presParOf" srcId="{EC6F9091-1276-C040-B728-8C74E39B7DAA}" destId="{A9EBF223-0178-7C47-A065-4BB980C931A2}" srcOrd="1" destOrd="0" presId="urn:microsoft.com/office/officeart/2008/layout/NameandTitleOrganizationalChart"/>
    <dgm:cxn modelId="{2A4BD85B-B7CD-CC4B-AAC8-5C82B86A988B}" type="presParOf" srcId="{EC6F9091-1276-C040-B728-8C74E39B7DAA}" destId="{8BE7E334-AD85-7448-997E-89378A8CCCF9}" srcOrd="2" destOrd="0" presId="urn:microsoft.com/office/officeart/2008/layout/NameandTitleOrganizationalChart"/>
    <dgm:cxn modelId="{3F5C5896-2BBC-5348-877A-D8DAED16F219}" type="presParOf" srcId="{1A42D88A-DD86-B947-9EBD-3D9D5DBF23E1}" destId="{EBFA2362-AEB5-EB43-82CB-A3BA02C045C2}" srcOrd="1" destOrd="0" presId="urn:microsoft.com/office/officeart/2008/layout/NameandTitleOrganizationalChart"/>
    <dgm:cxn modelId="{9448FE67-D318-DF4F-AACD-2C06DA62101A}" type="presParOf" srcId="{1A42D88A-DD86-B947-9EBD-3D9D5DBF23E1}" destId="{6C7F78B4-1458-F24A-A36E-A58861A1CACF}" srcOrd="2" destOrd="0" presId="urn:microsoft.com/office/officeart/2008/layout/NameandTitleOrganizationalChart"/>
    <dgm:cxn modelId="{4E5749E8-3D30-4840-8C9F-63C282C09A32}" type="presParOf" srcId="{0A52412A-EAF9-9A4E-B1A5-B61FE0449FBF}" destId="{441E68C1-A9D6-B346-B964-74D91E5356CB}" srcOrd="2" destOrd="0" presId="urn:microsoft.com/office/officeart/2008/layout/NameandTitleOrganizationalChart"/>
    <dgm:cxn modelId="{96EB78FE-E747-A34C-A9AF-C02F257E432D}" type="presParOf" srcId="{56AD2FC7-BFCD-3448-B91B-CAEA775DA664}" destId="{6ADA5366-23DB-354F-ABA0-B7971AB590C2}" srcOrd="2" destOrd="0" presId="urn:microsoft.com/office/officeart/2008/layout/NameandTitleOrganizationalChart"/>
    <dgm:cxn modelId="{E875EBE5-8CB4-9C4F-B67D-15946DFEDFAE}" type="presParOf" srcId="{56AD2FC7-BFCD-3448-B91B-CAEA775DA664}" destId="{FAFD3AC9-8C53-4B4D-A150-561FC356C3AA}" srcOrd="3" destOrd="0" presId="urn:microsoft.com/office/officeart/2008/layout/NameandTitleOrganizationalChart"/>
    <dgm:cxn modelId="{E32359BC-3EDF-C246-A63C-3DFCA609CC2E}" type="presParOf" srcId="{FAFD3AC9-8C53-4B4D-A150-561FC356C3AA}" destId="{E11ABB09-2B6F-C049-96EA-EA1D40EEC9E4}" srcOrd="0" destOrd="0" presId="urn:microsoft.com/office/officeart/2008/layout/NameandTitleOrganizationalChart"/>
    <dgm:cxn modelId="{F049D5D8-3E37-F54E-8A25-EAC55AB07291}" type="presParOf" srcId="{E11ABB09-2B6F-C049-96EA-EA1D40EEC9E4}" destId="{06B2473A-6C29-F142-90E2-C10823E51B06}" srcOrd="0" destOrd="0" presId="urn:microsoft.com/office/officeart/2008/layout/NameandTitleOrganizationalChart"/>
    <dgm:cxn modelId="{10A1BE18-9D4A-424C-A0BD-635EE566C4BE}" type="presParOf" srcId="{E11ABB09-2B6F-C049-96EA-EA1D40EEC9E4}" destId="{594235E7-DFC4-1E4B-8A54-1FE0F691EE88}" srcOrd="1" destOrd="0" presId="urn:microsoft.com/office/officeart/2008/layout/NameandTitleOrganizationalChart"/>
    <dgm:cxn modelId="{4EFC3C30-C91D-5244-BB75-CB931B16289E}" type="presParOf" srcId="{E11ABB09-2B6F-C049-96EA-EA1D40EEC9E4}" destId="{E03BBFC4-C878-8D42-892C-BB00F20BC4C1}" srcOrd="2" destOrd="0" presId="urn:microsoft.com/office/officeart/2008/layout/NameandTitleOrganizationalChart"/>
    <dgm:cxn modelId="{42FDB61E-0C72-F24E-91A6-1D1DE6A34DBA}" type="presParOf" srcId="{FAFD3AC9-8C53-4B4D-A150-561FC356C3AA}" destId="{B2E169B2-A980-0541-B41A-A22FBB08F29B}" srcOrd="1" destOrd="0" presId="urn:microsoft.com/office/officeart/2008/layout/NameandTitleOrganizationalChart"/>
    <dgm:cxn modelId="{6D9E90BD-5D70-9F44-8859-84795781F297}" type="presParOf" srcId="{B2E169B2-A980-0541-B41A-A22FBB08F29B}" destId="{BDECF849-1DD5-344C-9349-9C4407A85D35}" srcOrd="0" destOrd="0" presId="urn:microsoft.com/office/officeart/2008/layout/NameandTitleOrganizationalChart"/>
    <dgm:cxn modelId="{BAE1316C-A852-514F-9E12-23C93E11AB7D}" type="presParOf" srcId="{B2E169B2-A980-0541-B41A-A22FBB08F29B}" destId="{BD93EC58-078A-4E40-A688-984286A772F3}" srcOrd="1" destOrd="0" presId="urn:microsoft.com/office/officeart/2008/layout/NameandTitleOrganizationalChart"/>
    <dgm:cxn modelId="{C46ECDEA-94DF-1042-B9CE-EC6262110E89}" type="presParOf" srcId="{BD93EC58-078A-4E40-A688-984286A772F3}" destId="{4CE66B98-D745-2E48-8BC1-4BC973B28F75}" srcOrd="0" destOrd="0" presId="urn:microsoft.com/office/officeart/2008/layout/NameandTitleOrganizationalChart"/>
    <dgm:cxn modelId="{321F43EF-1455-AB42-981C-E72398D6B2A7}" type="presParOf" srcId="{4CE66B98-D745-2E48-8BC1-4BC973B28F75}" destId="{9EBD24D6-E6B1-6347-8A03-F27323FF0A63}" srcOrd="0" destOrd="0" presId="urn:microsoft.com/office/officeart/2008/layout/NameandTitleOrganizationalChart"/>
    <dgm:cxn modelId="{28C90A9A-7F79-2147-9B7B-EAF9CF67A84E}" type="presParOf" srcId="{4CE66B98-D745-2E48-8BC1-4BC973B28F75}" destId="{4F38096C-6F43-2B4D-A988-EC72D1AA0521}" srcOrd="1" destOrd="0" presId="urn:microsoft.com/office/officeart/2008/layout/NameandTitleOrganizationalChart"/>
    <dgm:cxn modelId="{E56D877B-9798-C847-B631-C43883A1F373}" type="presParOf" srcId="{4CE66B98-D745-2E48-8BC1-4BC973B28F75}" destId="{AED30FEC-13B0-3B4D-A783-FC0859CA2106}" srcOrd="2" destOrd="0" presId="urn:microsoft.com/office/officeart/2008/layout/NameandTitleOrganizationalChart"/>
    <dgm:cxn modelId="{5D22F2F2-FB21-F945-801E-A44F3BF9269A}" type="presParOf" srcId="{BD93EC58-078A-4E40-A688-984286A772F3}" destId="{6FC32BD7-CCBD-F544-9120-F90F2C325D2D}" srcOrd="1" destOrd="0" presId="urn:microsoft.com/office/officeart/2008/layout/NameandTitleOrganizationalChart"/>
    <dgm:cxn modelId="{2C45972A-A015-4241-BF1F-698FE54BF564}" type="presParOf" srcId="{BD93EC58-078A-4E40-A688-984286A772F3}" destId="{A3A9E291-9545-2F4A-B041-3EE9B8E254A0}" srcOrd="2" destOrd="0" presId="urn:microsoft.com/office/officeart/2008/layout/NameandTitleOrganizationalChart"/>
    <dgm:cxn modelId="{CF74CC2F-371E-3645-AF22-48BD4F53596A}" type="presParOf" srcId="{B2E169B2-A980-0541-B41A-A22FBB08F29B}" destId="{2656757D-B5E4-F148-83D8-4080B6828078}" srcOrd="2" destOrd="0" presId="urn:microsoft.com/office/officeart/2008/layout/NameandTitleOrganizationalChart"/>
    <dgm:cxn modelId="{2909D7AD-C9F4-5141-B7F0-1886145EF1B4}" type="presParOf" srcId="{B2E169B2-A980-0541-B41A-A22FBB08F29B}" destId="{26D26D99-C989-7E4B-B8FC-911A2E7C86B8}" srcOrd="3" destOrd="0" presId="urn:microsoft.com/office/officeart/2008/layout/NameandTitleOrganizationalChart"/>
    <dgm:cxn modelId="{10AF109D-6480-B343-B8A5-94BE8727F488}" type="presParOf" srcId="{26D26D99-C989-7E4B-B8FC-911A2E7C86B8}" destId="{8F925C67-2FAB-264B-BE8B-1483C4872255}" srcOrd="0" destOrd="0" presId="urn:microsoft.com/office/officeart/2008/layout/NameandTitleOrganizationalChart"/>
    <dgm:cxn modelId="{07BF45A7-13F6-134F-9085-39F2E92126E8}" type="presParOf" srcId="{8F925C67-2FAB-264B-BE8B-1483C4872255}" destId="{9A6FC076-A718-F643-B2AA-1AFBED4332DD}" srcOrd="0" destOrd="0" presId="urn:microsoft.com/office/officeart/2008/layout/NameandTitleOrganizationalChart"/>
    <dgm:cxn modelId="{C0E9F60D-22C3-5E46-AE03-6A450372288A}" type="presParOf" srcId="{8F925C67-2FAB-264B-BE8B-1483C4872255}" destId="{C185179F-65FD-BA4E-AAB4-BE65AEEBEEC9}" srcOrd="1" destOrd="0" presId="urn:microsoft.com/office/officeart/2008/layout/NameandTitleOrganizationalChart"/>
    <dgm:cxn modelId="{798E9C8E-B146-DB45-A8BC-9CC0D614D68D}" type="presParOf" srcId="{8F925C67-2FAB-264B-BE8B-1483C4872255}" destId="{76FF9182-BCDA-BA43-AF4F-5814BF4DE719}" srcOrd="2" destOrd="0" presId="urn:microsoft.com/office/officeart/2008/layout/NameandTitleOrganizationalChart"/>
    <dgm:cxn modelId="{880DBC4D-3921-6B4D-85BC-5F8D0821B58E}" type="presParOf" srcId="{26D26D99-C989-7E4B-B8FC-911A2E7C86B8}" destId="{D8056DDA-CBDB-AB4D-B5CF-35C34D5B36CA}" srcOrd="1" destOrd="0" presId="urn:microsoft.com/office/officeart/2008/layout/NameandTitleOrganizationalChart"/>
    <dgm:cxn modelId="{E9E73ACB-4B7E-C146-AACF-DBBC0EABFD04}" type="presParOf" srcId="{26D26D99-C989-7E4B-B8FC-911A2E7C86B8}" destId="{7EBE5AB4-EBC7-6042-9A09-AEB9FD822FEE}" srcOrd="2" destOrd="0" presId="urn:microsoft.com/office/officeart/2008/layout/NameandTitleOrganizationalChart"/>
    <dgm:cxn modelId="{43F73127-639F-9849-A86E-CEC80938B4A3}" type="presParOf" srcId="{FAFD3AC9-8C53-4B4D-A150-561FC356C3AA}" destId="{1D574D49-C07C-6D46-AFA0-53335135BC87}" srcOrd="2" destOrd="0" presId="urn:microsoft.com/office/officeart/2008/layout/NameandTitleOrganizationalChart"/>
    <dgm:cxn modelId="{A814C4EE-EF79-0248-B2A9-1824D0A99BCA}" type="presParOf" srcId="{E2D1353E-0C6C-A749-AAC9-3B116B248DD6}" destId="{0B8E7C4B-E5CD-8143-874C-C782DCC5805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843F5A5D-BD75-034C-8479-103475BB36AA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CNS Infection</a:t>
          </a:r>
        </a:p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Effect of EA: 21.6%</a:t>
          </a:r>
        </a:p>
      </dgm:t>
    </dgm:pt>
    <dgm:pt modelId="{FD2C6475-FBA9-D342-AFDA-1CE93FECED74}" type="parTrans" cxnId="{A25514DC-69AA-E546-94FA-AB47291A9FD6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C68E0B3D-0B3B-134A-96B2-12EDE37EA997}" type="sibTrans" cxnId="{A25514DC-69AA-E546-94FA-AB47291A9FD6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A798615C-E7F9-6F4F-8EF6-7B6FD38438CC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Toxic Metabolic Encephalopathy</a:t>
          </a:r>
        </a:p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Effect of EA: 17.8%</a:t>
          </a:r>
        </a:p>
      </dgm:t>
    </dgm:pt>
    <dgm:pt modelId="{E2194742-8414-BE40-82B2-060B07BF62E2}" type="parTrans" cxnId="{C09C72A8-A784-9345-A0FF-E703FDB181B4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E6FA7732-40D4-7E43-9F3D-209F231DF4DE}" type="sibTrans" cxnId="{C09C72A8-A784-9345-A0FF-E703FDB181B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1E943C3A-1B52-0847-9F34-48A5C032F063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 CNS Infection</a:t>
          </a:r>
        </a:p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Effect of EA: 16.4%</a:t>
          </a:r>
        </a:p>
      </dgm:t>
    </dgm:pt>
    <dgm:pt modelId="{2CB28CD7-A697-CA4D-8BF8-BAB50CD0661A}" type="parTrans" cxnId="{ACB42DCD-5120-5D43-9265-F7226B65F407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2B829350-7168-F346-B000-A5ED43E730ED}" type="sibTrans" cxnId="{ACB42DCD-5120-5D43-9265-F7226B65F407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308E7BD3-CA13-494B-9D28-3CF5B3D11321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 Toxic Metabolic Encephalopathy</a:t>
          </a:r>
        </a:p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Effect of EA: 16.2%</a:t>
          </a:r>
        </a:p>
      </dgm:t>
    </dgm:pt>
    <dgm:pt modelId="{B1DDDAF8-948D-4F48-B89E-EBD8E76AFEF8}" type="parTrans" cxnId="{80DDBFCD-D26A-3E48-AA72-3125232534DD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E9DFD21C-6AEE-AB48-8B35-01EE277626B6}" type="sibTrans" cxnId="{80DDBFCD-D26A-3E48-AA72-3125232534DD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31B8FB0C-FB95-A946-AB16-F244A5D6E554}" type="pres">
      <dgm:prSet presAssocID="{FD2C6475-FBA9-D342-AFDA-1CE93FECED74}" presName="Name25" presStyleLbl="parChTrans1D2" presStyleIdx="0" presStyleCnt="2"/>
      <dgm:spPr/>
    </dgm:pt>
    <dgm:pt modelId="{7E3BFFA4-2092-E94F-9955-4E8F84B61FA2}" type="pres">
      <dgm:prSet presAssocID="{FD2C6475-FBA9-D342-AFDA-1CE93FECED74}" presName="connTx" presStyleLbl="parChTrans1D2" presStyleIdx="0" presStyleCnt="2"/>
      <dgm:spPr/>
    </dgm:pt>
    <dgm:pt modelId="{823B6F40-F598-C245-8D16-B067183005C8}" type="pres">
      <dgm:prSet presAssocID="{843F5A5D-BD75-034C-8479-103475BB36AA}" presName="Name30" presStyleCnt="0"/>
      <dgm:spPr/>
    </dgm:pt>
    <dgm:pt modelId="{994F7BEB-53D1-E447-94AD-BC88094F3D10}" type="pres">
      <dgm:prSet presAssocID="{843F5A5D-BD75-034C-8479-103475BB36AA}" presName="level2Shape" presStyleLbl="node2" presStyleIdx="0" presStyleCnt="2"/>
      <dgm:spPr/>
    </dgm:pt>
    <dgm:pt modelId="{56122BC5-347B-EE46-BC28-2B076BE83ACA}" type="pres">
      <dgm:prSet presAssocID="{843F5A5D-BD75-034C-8479-103475BB36AA}" presName="hierChild3" presStyleCnt="0"/>
      <dgm:spPr/>
    </dgm:pt>
    <dgm:pt modelId="{DA10224D-FF8B-1947-9146-1DD4C68D975C}" type="pres">
      <dgm:prSet presAssocID="{2CB28CD7-A697-CA4D-8BF8-BAB50CD0661A}" presName="Name25" presStyleLbl="parChTrans1D2" presStyleIdx="1" presStyleCnt="2"/>
      <dgm:spPr/>
    </dgm:pt>
    <dgm:pt modelId="{23E187BB-DE37-D545-BCF9-E9EA9F4FC8B1}" type="pres">
      <dgm:prSet presAssocID="{2CB28CD7-A697-CA4D-8BF8-BAB50CD0661A}" presName="connTx" presStyleLbl="parChTrans1D2" presStyleIdx="1" presStyleCnt="2"/>
      <dgm:spPr/>
    </dgm:pt>
    <dgm:pt modelId="{819D7D60-5062-5144-8EFC-27102831529B}" type="pres">
      <dgm:prSet presAssocID="{1E943C3A-1B52-0847-9F34-48A5C032F063}" presName="Name30" presStyleCnt="0"/>
      <dgm:spPr/>
    </dgm:pt>
    <dgm:pt modelId="{280EE287-1953-EA41-8342-2176CDA9292E}" type="pres">
      <dgm:prSet presAssocID="{1E943C3A-1B52-0847-9F34-48A5C032F063}" presName="level2Shape" presStyleLbl="node2" presStyleIdx="1" presStyleCnt="2"/>
      <dgm:spPr/>
    </dgm:pt>
    <dgm:pt modelId="{5C77F036-11B9-A149-AAE4-612E689D4BA1}" type="pres">
      <dgm:prSet presAssocID="{1E943C3A-1B52-0847-9F34-48A5C032F063}" presName="hierChild3" presStyleCnt="0"/>
      <dgm:spPr/>
    </dgm:pt>
    <dgm:pt modelId="{DDF802EA-ED96-CC4A-B033-7125539C490F}" type="pres">
      <dgm:prSet presAssocID="{E2194742-8414-BE40-82B2-060B07BF62E2}" presName="Name25" presStyleLbl="parChTrans1D3" presStyleIdx="0" presStyleCnt="2"/>
      <dgm:spPr/>
    </dgm:pt>
    <dgm:pt modelId="{1D1FCAC0-9BFF-C448-90E1-144A92AA2214}" type="pres">
      <dgm:prSet presAssocID="{E2194742-8414-BE40-82B2-060B07BF62E2}" presName="connTx" presStyleLbl="parChTrans1D3" presStyleIdx="0" presStyleCnt="2"/>
      <dgm:spPr/>
    </dgm:pt>
    <dgm:pt modelId="{A61B8E36-19D3-C640-B12E-19B7F84C7D9F}" type="pres">
      <dgm:prSet presAssocID="{A798615C-E7F9-6F4F-8EF6-7B6FD38438CC}" presName="Name30" presStyleCnt="0"/>
      <dgm:spPr/>
    </dgm:pt>
    <dgm:pt modelId="{954C0177-F85D-6A46-B78F-179C97D65ED0}" type="pres">
      <dgm:prSet presAssocID="{A798615C-E7F9-6F4F-8EF6-7B6FD38438CC}" presName="level2Shape" presStyleLbl="node3" presStyleIdx="0" presStyleCnt="2"/>
      <dgm:spPr/>
    </dgm:pt>
    <dgm:pt modelId="{7B2E1C1B-E6FF-DB4D-84B3-903B43A6CA00}" type="pres">
      <dgm:prSet presAssocID="{A798615C-E7F9-6F4F-8EF6-7B6FD38438CC}" presName="hierChild3" presStyleCnt="0"/>
      <dgm:spPr/>
    </dgm:pt>
    <dgm:pt modelId="{8A97AFE2-02CC-FD44-862F-4FE9502C7231}" type="pres">
      <dgm:prSet presAssocID="{B1DDDAF8-948D-4F48-B89E-EBD8E76AFEF8}" presName="Name25" presStyleLbl="parChTrans1D3" presStyleIdx="1" presStyleCnt="2"/>
      <dgm:spPr/>
    </dgm:pt>
    <dgm:pt modelId="{CED0D83C-C533-F34F-BAFB-A24633C6A64C}" type="pres">
      <dgm:prSet presAssocID="{B1DDDAF8-948D-4F48-B89E-EBD8E76AFEF8}" presName="connTx" presStyleLbl="parChTrans1D3" presStyleIdx="1" presStyleCnt="2"/>
      <dgm:spPr/>
    </dgm:pt>
    <dgm:pt modelId="{6B27748D-443C-F549-8026-BBF8EF4FA150}" type="pres">
      <dgm:prSet presAssocID="{308E7BD3-CA13-494B-9D28-3CF5B3D11321}" presName="Name30" presStyleCnt="0"/>
      <dgm:spPr/>
    </dgm:pt>
    <dgm:pt modelId="{9E880E8E-DB57-8B4B-A53D-C1516EF5CD0A}" type="pres">
      <dgm:prSet presAssocID="{308E7BD3-CA13-494B-9D28-3CF5B3D11321}" presName="level2Shape" presStyleLbl="node3" presStyleIdx="1" presStyleCnt="2"/>
      <dgm:spPr/>
    </dgm:pt>
    <dgm:pt modelId="{2A592CBB-6FF6-E445-A865-A113FD5F0E86}" type="pres">
      <dgm:prSet presAssocID="{308E7BD3-CA13-494B-9D28-3CF5B3D11321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DF1E01A-00FF-5949-B40C-351B7663AA30}" type="presOf" srcId="{B1DDDAF8-948D-4F48-B89E-EBD8E76AFEF8}" destId="{CED0D83C-C533-F34F-BAFB-A24633C6A64C}" srcOrd="1" destOrd="0" presId="urn:microsoft.com/office/officeart/2005/8/layout/hierarchy5"/>
    <dgm:cxn modelId="{F1CAB71C-4273-674C-A9F7-66CBB99B5DC8}" type="presOf" srcId="{B1DDDAF8-948D-4F48-B89E-EBD8E76AFEF8}" destId="{8A97AFE2-02CC-FD44-862F-4FE9502C7231}" srcOrd="0" destOrd="0" presId="urn:microsoft.com/office/officeart/2005/8/layout/hierarchy5"/>
    <dgm:cxn modelId="{B3919F28-061F-E444-B579-F69E40689D44}" type="presOf" srcId="{2CB28CD7-A697-CA4D-8BF8-BAB50CD0661A}" destId="{23E187BB-DE37-D545-BCF9-E9EA9F4FC8B1}" srcOrd="1" destOrd="0" presId="urn:microsoft.com/office/officeart/2005/8/layout/hierarchy5"/>
    <dgm:cxn modelId="{4FD1602E-3F66-794B-A261-BA4B7C863BCA}" type="presOf" srcId="{1E943C3A-1B52-0847-9F34-48A5C032F063}" destId="{280EE287-1953-EA41-8342-2176CDA9292E}" srcOrd="0" destOrd="0" presId="urn:microsoft.com/office/officeart/2005/8/layout/hierarchy5"/>
    <dgm:cxn modelId="{A699C968-2482-B04B-AD76-BAEB3067ED69}" type="presOf" srcId="{2CB28CD7-A697-CA4D-8BF8-BAB50CD0661A}" destId="{DA10224D-FF8B-1947-9146-1DD4C68D975C}" srcOrd="0" destOrd="0" presId="urn:microsoft.com/office/officeart/2005/8/layout/hierarchy5"/>
    <dgm:cxn modelId="{11764978-1EE4-AA45-99CE-9012A1EF0C13}" type="presOf" srcId="{FD2C6475-FBA9-D342-AFDA-1CE93FECED74}" destId="{7E3BFFA4-2092-E94F-9955-4E8F84B61FA2}" srcOrd="1" destOrd="0" presId="urn:microsoft.com/office/officeart/2005/8/layout/hierarchy5"/>
    <dgm:cxn modelId="{50369691-F4CD-7D46-B2B1-02C3B1E49A29}" type="presOf" srcId="{A798615C-E7F9-6F4F-8EF6-7B6FD38438CC}" destId="{954C0177-F85D-6A46-B78F-179C97D65ED0}" srcOrd="0" destOrd="0" presId="urn:microsoft.com/office/officeart/2005/8/layout/hierarchy5"/>
    <dgm:cxn modelId="{F3C65E98-6431-504E-8402-CD87C456EED2}" type="presOf" srcId="{E2194742-8414-BE40-82B2-060B07BF62E2}" destId="{DDF802EA-ED96-CC4A-B033-7125539C490F}" srcOrd="0" destOrd="0" presId="urn:microsoft.com/office/officeart/2005/8/layout/hierarchy5"/>
    <dgm:cxn modelId="{C09C72A8-A784-9345-A0FF-E703FDB181B4}" srcId="{1E943C3A-1B52-0847-9F34-48A5C032F063}" destId="{A798615C-E7F9-6F4F-8EF6-7B6FD38438CC}" srcOrd="0" destOrd="0" parTransId="{E2194742-8414-BE40-82B2-060B07BF62E2}" sibTransId="{E6FA7732-40D4-7E43-9F3D-209F231DF4DE}"/>
    <dgm:cxn modelId="{227DF0AF-262A-404E-90AE-1FC241A2E554}" type="presOf" srcId="{E2194742-8414-BE40-82B2-060B07BF62E2}" destId="{1D1FCAC0-9BFF-C448-90E1-144A92AA2214}" srcOrd="1" destOrd="0" presId="urn:microsoft.com/office/officeart/2005/8/layout/hierarchy5"/>
    <dgm:cxn modelId="{1821CFC4-59CB-E54E-83F4-63BA467F8280}" type="presOf" srcId="{308E7BD3-CA13-494B-9D28-3CF5B3D11321}" destId="{9E880E8E-DB57-8B4B-A53D-C1516EF5CD0A}" srcOrd="0" destOrd="0" presId="urn:microsoft.com/office/officeart/2005/8/layout/hierarchy5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ACB42DCD-5120-5D43-9265-F7226B65F407}" srcId="{4C49393E-5157-A046-877F-5D25F4F3106A}" destId="{1E943C3A-1B52-0847-9F34-48A5C032F063}" srcOrd="1" destOrd="0" parTransId="{2CB28CD7-A697-CA4D-8BF8-BAB50CD0661A}" sibTransId="{2B829350-7168-F346-B000-A5ED43E730ED}"/>
    <dgm:cxn modelId="{80DDBFCD-D26A-3E48-AA72-3125232534DD}" srcId="{1E943C3A-1B52-0847-9F34-48A5C032F063}" destId="{308E7BD3-CA13-494B-9D28-3CF5B3D11321}" srcOrd="1" destOrd="0" parTransId="{B1DDDAF8-948D-4F48-B89E-EBD8E76AFEF8}" sibTransId="{E9DFD21C-6AEE-AB48-8B35-01EE277626B6}"/>
    <dgm:cxn modelId="{A25514DC-69AA-E546-94FA-AB47291A9FD6}" srcId="{4C49393E-5157-A046-877F-5D25F4F3106A}" destId="{843F5A5D-BD75-034C-8479-103475BB36AA}" srcOrd="0" destOrd="0" parTransId="{FD2C6475-FBA9-D342-AFDA-1CE93FECED74}" sibTransId="{C68E0B3D-0B3B-134A-96B2-12EDE37EA997}"/>
    <dgm:cxn modelId="{028B91EA-D03F-EC4B-BD8E-82D497D44035}" type="presOf" srcId="{843F5A5D-BD75-034C-8479-103475BB36AA}" destId="{994F7BEB-53D1-E447-94AD-BC88094F3D10}" srcOrd="0" destOrd="0" presId="urn:microsoft.com/office/officeart/2005/8/layout/hierarchy5"/>
    <dgm:cxn modelId="{7FF933F1-ACB2-D14C-BE9A-7FEC0F31E242}" type="presOf" srcId="{FD2C6475-FBA9-D342-AFDA-1CE93FECED74}" destId="{31B8FB0C-FB95-A946-AB16-F244A5D6E55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180274CB-4732-A942-B96D-5F2157BDE4F3}" type="presParOf" srcId="{52458D3E-637C-0048-8ABD-90BDD101B8D7}" destId="{31B8FB0C-FB95-A946-AB16-F244A5D6E554}" srcOrd="0" destOrd="0" presId="urn:microsoft.com/office/officeart/2005/8/layout/hierarchy5"/>
    <dgm:cxn modelId="{0A55A6D2-4167-D842-B03B-6910A7EDE4B8}" type="presParOf" srcId="{31B8FB0C-FB95-A946-AB16-F244A5D6E554}" destId="{7E3BFFA4-2092-E94F-9955-4E8F84B61FA2}" srcOrd="0" destOrd="0" presId="urn:microsoft.com/office/officeart/2005/8/layout/hierarchy5"/>
    <dgm:cxn modelId="{5650CFF3-E4BD-2E4A-8B06-EB9095C3E952}" type="presParOf" srcId="{52458D3E-637C-0048-8ABD-90BDD101B8D7}" destId="{823B6F40-F598-C245-8D16-B067183005C8}" srcOrd="1" destOrd="0" presId="urn:microsoft.com/office/officeart/2005/8/layout/hierarchy5"/>
    <dgm:cxn modelId="{FB468ADF-0E58-F74F-B228-29C3E45C9DE8}" type="presParOf" srcId="{823B6F40-F598-C245-8D16-B067183005C8}" destId="{994F7BEB-53D1-E447-94AD-BC88094F3D10}" srcOrd="0" destOrd="0" presId="urn:microsoft.com/office/officeart/2005/8/layout/hierarchy5"/>
    <dgm:cxn modelId="{6F2CBEF5-D8D4-514E-A14D-56DEC79430E7}" type="presParOf" srcId="{823B6F40-F598-C245-8D16-B067183005C8}" destId="{56122BC5-347B-EE46-BC28-2B076BE83ACA}" srcOrd="1" destOrd="0" presId="urn:microsoft.com/office/officeart/2005/8/layout/hierarchy5"/>
    <dgm:cxn modelId="{3FFF28CA-2896-514D-A9FB-62BA7F57D93C}" type="presParOf" srcId="{52458D3E-637C-0048-8ABD-90BDD101B8D7}" destId="{DA10224D-FF8B-1947-9146-1DD4C68D975C}" srcOrd="2" destOrd="0" presId="urn:microsoft.com/office/officeart/2005/8/layout/hierarchy5"/>
    <dgm:cxn modelId="{FF2590FC-C7F4-E24F-9D58-1304E1ADAB84}" type="presParOf" srcId="{DA10224D-FF8B-1947-9146-1DD4C68D975C}" destId="{23E187BB-DE37-D545-BCF9-E9EA9F4FC8B1}" srcOrd="0" destOrd="0" presId="urn:microsoft.com/office/officeart/2005/8/layout/hierarchy5"/>
    <dgm:cxn modelId="{94AF1ADD-0C23-CD42-9CB5-1EF149526F1D}" type="presParOf" srcId="{52458D3E-637C-0048-8ABD-90BDD101B8D7}" destId="{819D7D60-5062-5144-8EFC-27102831529B}" srcOrd="3" destOrd="0" presId="urn:microsoft.com/office/officeart/2005/8/layout/hierarchy5"/>
    <dgm:cxn modelId="{B1A25281-23E2-3E4E-AD2B-98A92F949C5A}" type="presParOf" srcId="{819D7D60-5062-5144-8EFC-27102831529B}" destId="{280EE287-1953-EA41-8342-2176CDA9292E}" srcOrd="0" destOrd="0" presId="urn:microsoft.com/office/officeart/2005/8/layout/hierarchy5"/>
    <dgm:cxn modelId="{332A76D0-582B-8A49-90AD-22CBE4D643E6}" type="presParOf" srcId="{819D7D60-5062-5144-8EFC-27102831529B}" destId="{5C77F036-11B9-A149-AAE4-612E689D4BA1}" srcOrd="1" destOrd="0" presId="urn:microsoft.com/office/officeart/2005/8/layout/hierarchy5"/>
    <dgm:cxn modelId="{234C1815-0CA7-D34A-8E38-1C8E4AFB2DA6}" type="presParOf" srcId="{5C77F036-11B9-A149-AAE4-612E689D4BA1}" destId="{DDF802EA-ED96-CC4A-B033-7125539C490F}" srcOrd="0" destOrd="0" presId="urn:microsoft.com/office/officeart/2005/8/layout/hierarchy5"/>
    <dgm:cxn modelId="{CB1DE196-C03A-CE42-981A-21C6A56B1DD5}" type="presParOf" srcId="{DDF802EA-ED96-CC4A-B033-7125539C490F}" destId="{1D1FCAC0-9BFF-C448-90E1-144A92AA2214}" srcOrd="0" destOrd="0" presId="urn:microsoft.com/office/officeart/2005/8/layout/hierarchy5"/>
    <dgm:cxn modelId="{68F5F6AE-540E-4B4B-A39F-49C151172288}" type="presParOf" srcId="{5C77F036-11B9-A149-AAE4-612E689D4BA1}" destId="{A61B8E36-19D3-C640-B12E-19B7F84C7D9F}" srcOrd="1" destOrd="0" presId="urn:microsoft.com/office/officeart/2005/8/layout/hierarchy5"/>
    <dgm:cxn modelId="{1F008D14-BD8B-8044-9CBA-A7646E2B0164}" type="presParOf" srcId="{A61B8E36-19D3-C640-B12E-19B7F84C7D9F}" destId="{954C0177-F85D-6A46-B78F-179C97D65ED0}" srcOrd="0" destOrd="0" presId="urn:microsoft.com/office/officeart/2005/8/layout/hierarchy5"/>
    <dgm:cxn modelId="{7869CBC7-A927-F24D-AC74-53062D3CE574}" type="presParOf" srcId="{A61B8E36-19D3-C640-B12E-19B7F84C7D9F}" destId="{7B2E1C1B-E6FF-DB4D-84B3-903B43A6CA00}" srcOrd="1" destOrd="0" presId="urn:microsoft.com/office/officeart/2005/8/layout/hierarchy5"/>
    <dgm:cxn modelId="{73629B2D-16D4-3A41-BE0B-5E6B8CF05892}" type="presParOf" srcId="{5C77F036-11B9-A149-AAE4-612E689D4BA1}" destId="{8A97AFE2-02CC-FD44-862F-4FE9502C7231}" srcOrd="2" destOrd="0" presId="urn:microsoft.com/office/officeart/2005/8/layout/hierarchy5"/>
    <dgm:cxn modelId="{27884B6C-3273-4C4E-A770-32D96BECBA06}" type="presParOf" srcId="{8A97AFE2-02CC-FD44-862F-4FE9502C7231}" destId="{CED0D83C-C533-F34F-BAFB-A24633C6A64C}" srcOrd="0" destOrd="0" presId="urn:microsoft.com/office/officeart/2005/8/layout/hierarchy5"/>
    <dgm:cxn modelId="{E31F5D50-2401-0443-8568-2DC7623F6A4F}" type="presParOf" srcId="{5C77F036-11B9-A149-AAE4-612E689D4BA1}" destId="{6B27748D-443C-F549-8026-BBF8EF4FA150}" srcOrd="3" destOrd="0" presId="urn:microsoft.com/office/officeart/2005/8/layout/hierarchy5"/>
    <dgm:cxn modelId="{835B553E-61D6-FA4B-9C45-295A06E88A02}" type="presParOf" srcId="{6B27748D-443C-F549-8026-BBF8EF4FA150}" destId="{9E880E8E-DB57-8B4B-A53D-C1516EF5CD0A}" srcOrd="0" destOrd="0" presId="urn:microsoft.com/office/officeart/2005/8/layout/hierarchy5"/>
    <dgm:cxn modelId="{DC89D84A-CAAE-264B-B692-C9EA02EAAD22}" type="presParOf" srcId="{6B27748D-443C-F549-8026-BBF8EF4FA150}" destId="{2A592CBB-6FF6-E445-A865-A113FD5F0E86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8AC24-458A-014D-87EB-2BDAB174D1CD}">
      <dsp:nvSpPr>
        <dsp:cNvPr id="0" name=""/>
        <dsp:cNvSpPr/>
      </dsp:nvSpPr>
      <dsp:spPr>
        <a:xfrm>
          <a:off x="6346" y="5012903"/>
          <a:ext cx="7380387" cy="369019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Diagnosed with Hemorrhagic Stroke?</a:t>
          </a:r>
        </a:p>
      </dsp:txBody>
      <dsp:txXfrm>
        <a:off x="114428" y="5120985"/>
        <a:ext cx="7164223" cy="3474029"/>
      </dsp:txXfrm>
    </dsp:sp>
    <dsp:sp modelId="{2B761A5B-8637-B54A-A3EC-4A4BE91E16B1}">
      <dsp:nvSpPr>
        <dsp:cNvPr id="0" name=""/>
        <dsp:cNvSpPr/>
      </dsp:nvSpPr>
      <dsp:spPr>
        <a:xfrm rot="19030920">
          <a:off x="6850480" y="5466062"/>
          <a:ext cx="4024660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4024660" y="24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8762194" y="5389659"/>
        <a:ext cx="201233" cy="201233"/>
      </dsp:txXfrm>
    </dsp:sp>
    <dsp:sp modelId="{60D298C3-83C3-574E-8745-2ECEBB14B401}">
      <dsp:nvSpPr>
        <dsp:cNvPr id="0" name=""/>
        <dsp:cNvSpPr/>
      </dsp:nvSpPr>
      <dsp:spPr>
        <a:xfrm>
          <a:off x="10338888" y="1663868"/>
          <a:ext cx="4917404" cy="491736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Yes</a:t>
          </a:r>
        </a:p>
      </dsp:txBody>
      <dsp:txXfrm>
        <a:off x="11059025" y="2384000"/>
        <a:ext cx="3477130" cy="3477103"/>
      </dsp:txXfrm>
    </dsp:sp>
    <dsp:sp modelId="{28ABB52B-1BB1-5B44-918B-C1A6A9745A01}">
      <dsp:nvSpPr>
        <dsp:cNvPr id="0" name=""/>
        <dsp:cNvSpPr/>
      </dsp:nvSpPr>
      <dsp:spPr>
        <a:xfrm>
          <a:off x="15256292" y="4098338"/>
          <a:ext cx="2952154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2952154" y="242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tx1"/>
            </a:solidFill>
          </a:endParaRPr>
        </a:p>
      </dsp:txBody>
      <dsp:txXfrm>
        <a:off x="16658566" y="4048748"/>
        <a:ext cx="147607" cy="147607"/>
      </dsp:txXfrm>
    </dsp:sp>
    <dsp:sp modelId="{632950F8-7760-B641-9887-FEEF4DBC91B5}">
      <dsp:nvSpPr>
        <dsp:cNvPr id="0" name=""/>
        <dsp:cNvSpPr/>
      </dsp:nvSpPr>
      <dsp:spPr>
        <a:xfrm>
          <a:off x="18208447" y="2278525"/>
          <a:ext cx="5526655" cy="368805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Effect of EA: 18.7%</a:t>
          </a:r>
        </a:p>
      </dsp:txBody>
      <dsp:txXfrm>
        <a:off x="18316466" y="2386544"/>
        <a:ext cx="5310617" cy="3472015"/>
      </dsp:txXfrm>
    </dsp:sp>
    <dsp:sp modelId="{F21BAA0E-6762-E048-8B67-DC52B3F30927}">
      <dsp:nvSpPr>
        <dsp:cNvPr id="0" name=""/>
        <dsp:cNvSpPr/>
      </dsp:nvSpPr>
      <dsp:spPr>
        <a:xfrm rot="2569080">
          <a:off x="6850480" y="8201510"/>
          <a:ext cx="4024660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4024660" y="24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8762194" y="8125108"/>
        <a:ext cx="201233" cy="201233"/>
      </dsp:txXfrm>
    </dsp:sp>
    <dsp:sp modelId="{F99D9D1F-87FF-0E40-94F1-A9D3962E25EB}">
      <dsp:nvSpPr>
        <dsp:cNvPr id="0" name=""/>
        <dsp:cNvSpPr/>
      </dsp:nvSpPr>
      <dsp:spPr>
        <a:xfrm>
          <a:off x="10338888" y="7134765"/>
          <a:ext cx="4917404" cy="491736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No</a:t>
          </a:r>
        </a:p>
      </dsp:txBody>
      <dsp:txXfrm>
        <a:off x="11059025" y="7854897"/>
        <a:ext cx="3477130" cy="3477103"/>
      </dsp:txXfrm>
    </dsp:sp>
    <dsp:sp modelId="{833757F3-5CA2-A146-BDAE-1D3B7B5CED0F}">
      <dsp:nvSpPr>
        <dsp:cNvPr id="0" name=""/>
        <dsp:cNvSpPr/>
      </dsp:nvSpPr>
      <dsp:spPr>
        <a:xfrm>
          <a:off x="15256292" y="9569234"/>
          <a:ext cx="2952154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2952154" y="242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tx1"/>
            </a:solidFill>
          </a:endParaRPr>
        </a:p>
      </dsp:txBody>
      <dsp:txXfrm>
        <a:off x="16658566" y="9519644"/>
        <a:ext cx="147607" cy="147607"/>
      </dsp:txXfrm>
    </dsp:sp>
    <dsp:sp modelId="{CC578298-4F59-DD42-853F-F4A9FE8D56F4}">
      <dsp:nvSpPr>
        <dsp:cNvPr id="0" name=""/>
        <dsp:cNvSpPr/>
      </dsp:nvSpPr>
      <dsp:spPr>
        <a:xfrm>
          <a:off x="18208447" y="7749422"/>
          <a:ext cx="5526655" cy="368805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Effect of EA: 16.2%</a:t>
          </a:r>
        </a:p>
      </dsp:txBody>
      <dsp:txXfrm>
        <a:off x="18316466" y="7857441"/>
        <a:ext cx="5310617" cy="3472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8AC24-458A-014D-87EB-2BDAB174D1CD}">
      <dsp:nvSpPr>
        <dsp:cNvPr id="0" name=""/>
        <dsp:cNvSpPr/>
      </dsp:nvSpPr>
      <dsp:spPr>
        <a:xfrm>
          <a:off x="6346" y="5012903"/>
          <a:ext cx="7380387" cy="369019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Diagnosed with Central Nervous System Infection?</a:t>
          </a:r>
        </a:p>
      </dsp:txBody>
      <dsp:txXfrm>
        <a:off x="114428" y="5120985"/>
        <a:ext cx="7164223" cy="3474029"/>
      </dsp:txXfrm>
    </dsp:sp>
    <dsp:sp modelId="{2B761A5B-8637-B54A-A3EC-4A4BE91E16B1}">
      <dsp:nvSpPr>
        <dsp:cNvPr id="0" name=""/>
        <dsp:cNvSpPr/>
      </dsp:nvSpPr>
      <dsp:spPr>
        <a:xfrm rot="19030920">
          <a:off x="6850480" y="5466062"/>
          <a:ext cx="4024660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4024660" y="24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8762194" y="5389659"/>
        <a:ext cx="201233" cy="201233"/>
      </dsp:txXfrm>
    </dsp:sp>
    <dsp:sp modelId="{60D298C3-83C3-574E-8745-2ECEBB14B401}">
      <dsp:nvSpPr>
        <dsp:cNvPr id="0" name=""/>
        <dsp:cNvSpPr/>
      </dsp:nvSpPr>
      <dsp:spPr>
        <a:xfrm>
          <a:off x="10338888" y="1663868"/>
          <a:ext cx="4917404" cy="4917367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Yes</a:t>
          </a:r>
        </a:p>
      </dsp:txBody>
      <dsp:txXfrm>
        <a:off x="11059025" y="2384000"/>
        <a:ext cx="3477130" cy="3477103"/>
      </dsp:txXfrm>
    </dsp:sp>
    <dsp:sp modelId="{28ABB52B-1BB1-5B44-918B-C1A6A9745A01}">
      <dsp:nvSpPr>
        <dsp:cNvPr id="0" name=""/>
        <dsp:cNvSpPr/>
      </dsp:nvSpPr>
      <dsp:spPr>
        <a:xfrm>
          <a:off x="15256292" y="4098338"/>
          <a:ext cx="2952154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2952154" y="242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tx1"/>
            </a:solidFill>
          </a:endParaRPr>
        </a:p>
      </dsp:txBody>
      <dsp:txXfrm>
        <a:off x="16658566" y="4048748"/>
        <a:ext cx="147607" cy="147607"/>
      </dsp:txXfrm>
    </dsp:sp>
    <dsp:sp modelId="{632950F8-7760-B641-9887-FEEF4DBC91B5}">
      <dsp:nvSpPr>
        <dsp:cNvPr id="0" name=""/>
        <dsp:cNvSpPr/>
      </dsp:nvSpPr>
      <dsp:spPr>
        <a:xfrm>
          <a:off x="18208447" y="2278525"/>
          <a:ext cx="5526655" cy="368805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Effect of EA: 19.7%</a:t>
          </a:r>
        </a:p>
      </dsp:txBody>
      <dsp:txXfrm>
        <a:off x="18316466" y="2386544"/>
        <a:ext cx="5310617" cy="3472015"/>
      </dsp:txXfrm>
    </dsp:sp>
    <dsp:sp modelId="{F21BAA0E-6762-E048-8B67-DC52B3F30927}">
      <dsp:nvSpPr>
        <dsp:cNvPr id="0" name=""/>
        <dsp:cNvSpPr/>
      </dsp:nvSpPr>
      <dsp:spPr>
        <a:xfrm rot="2569080">
          <a:off x="6850480" y="8201510"/>
          <a:ext cx="4024660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4024660" y="24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8762194" y="8125108"/>
        <a:ext cx="201233" cy="201233"/>
      </dsp:txXfrm>
    </dsp:sp>
    <dsp:sp modelId="{F99D9D1F-87FF-0E40-94F1-A9D3962E25EB}">
      <dsp:nvSpPr>
        <dsp:cNvPr id="0" name=""/>
        <dsp:cNvSpPr/>
      </dsp:nvSpPr>
      <dsp:spPr>
        <a:xfrm>
          <a:off x="10338888" y="7134765"/>
          <a:ext cx="4917404" cy="491736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No</a:t>
          </a:r>
        </a:p>
      </dsp:txBody>
      <dsp:txXfrm>
        <a:off x="11059025" y="7854897"/>
        <a:ext cx="3477130" cy="3477103"/>
      </dsp:txXfrm>
    </dsp:sp>
    <dsp:sp modelId="{833757F3-5CA2-A146-BDAE-1D3B7B5CED0F}">
      <dsp:nvSpPr>
        <dsp:cNvPr id="0" name=""/>
        <dsp:cNvSpPr/>
      </dsp:nvSpPr>
      <dsp:spPr>
        <a:xfrm>
          <a:off x="15256292" y="9569234"/>
          <a:ext cx="2952154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2952154" y="242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tx1"/>
            </a:solidFill>
          </a:endParaRPr>
        </a:p>
      </dsp:txBody>
      <dsp:txXfrm>
        <a:off x="16658566" y="9519644"/>
        <a:ext cx="147607" cy="147607"/>
      </dsp:txXfrm>
    </dsp:sp>
    <dsp:sp modelId="{CC578298-4F59-DD42-853F-F4A9FE8D56F4}">
      <dsp:nvSpPr>
        <dsp:cNvPr id="0" name=""/>
        <dsp:cNvSpPr/>
      </dsp:nvSpPr>
      <dsp:spPr>
        <a:xfrm>
          <a:off x="18208447" y="7749422"/>
          <a:ext cx="5526655" cy="368805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Effect of EA: 16.3%</a:t>
          </a:r>
        </a:p>
      </dsp:txBody>
      <dsp:txXfrm>
        <a:off x="18316466" y="7857441"/>
        <a:ext cx="5310617" cy="3472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806678" y="2328645"/>
          <a:ext cx="8090768" cy="404538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925163" y="2447130"/>
        <a:ext cx="7853798" cy="3808414"/>
      </dsp:txXfrm>
    </dsp:sp>
    <dsp:sp modelId="{9A113751-2DF8-544E-BCEB-FE4C0FCB602D}">
      <dsp:nvSpPr>
        <dsp:cNvPr id="0" name=""/>
        <dsp:cNvSpPr/>
      </dsp:nvSpPr>
      <dsp:spPr>
        <a:xfrm rot="19457599">
          <a:off x="8522837" y="3146453"/>
          <a:ext cx="3985524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985524" y="41835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415961" y="3088651"/>
        <a:ext cx="199276" cy="199276"/>
      </dsp:txXfrm>
    </dsp:sp>
    <dsp:sp modelId="{68A09276-F314-4148-AEC0-49A0FBE44A10}">
      <dsp:nvSpPr>
        <dsp:cNvPr id="0" name=""/>
        <dsp:cNvSpPr/>
      </dsp:nvSpPr>
      <dsp:spPr>
        <a:xfrm>
          <a:off x="12133753" y="2549"/>
          <a:ext cx="8090768" cy="404538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Hypoxic-Ischemic Encephalopathy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Effect of EA: 17.3%</a:t>
          </a:r>
        </a:p>
      </dsp:txBody>
      <dsp:txXfrm>
        <a:off x="12252238" y="121034"/>
        <a:ext cx="7853798" cy="3808414"/>
      </dsp:txXfrm>
    </dsp:sp>
    <dsp:sp modelId="{7A13C9F5-7044-0143-941F-B42FFD6803D4}">
      <dsp:nvSpPr>
        <dsp:cNvPr id="0" name=""/>
        <dsp:cNvSpPr/>
      </dsp:nvSpPr>
      <dsp:spPr>
        <a:xfrm rot="2142401">
          <a:off x="8522837" y="5472549"/>
          <a:ext cx="3985524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985524" y="41835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415961" y="5414747"/>
        <a:ext cx="199276" cy="199276"/>
      </dsp:txXfrm>
    </dsp:sp>
    <dsp:sp modelId="{798334F8-D8C2-5B49-AB80-BEC006505C1A}">
      <dsp:nvSpPr>
        <dsp:cNvPr id="0" name=""/>
        <dsp:cNvSpPr/>
      </dsp:nvSpPr>
      <dsp:spPr>
        <a:xfrm>
          <a:off x="12133753" y="4654741"/>
          <a:ext cx="8090768" cy="4045384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 Hypoxic-Ischemic Encephalopathy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Effect of EA: 16.6%</a:t>
          </a:r>
        </a:p>
      </dsp:txBody>
      <dsp:txXfrm>
        <a:off x="12252238" y="4773226"/>
        <a:ext cx="7853798" cy="38084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0559-13B6-584E-802B-4037824F3AD9}">
      <dsp:nvSpPr>
        <dsp:cNvPr id="0" name=""/>
        <dsp:cNvSpPr/>
      </dsp:nvSpPr>
      <dsp:spPr>
        <a:xfrm>
          <a:off x="7721" y="4113"/>
          <a:ext cx="20902697" cy="5759214"/>
        </a:xfrm>
        <a:prstGeom prst="roundRect">
          <a:avLst>
            <a:gd name="adj" fmla="val 10000"/>
          </a:avLst>
        </a:prstGeom>
        <a:solidFill>
          <a:schemeClr val="bg2"/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Effect of EA: 16.6%</a:t>
          </a:r>
        </a:p>
      </dsp:txBody>
      <dsp:txXfrm>
        <a:off x="176403" y="172795"/>
        <a:ext cx="20565333" cy="5421850"/>
      </dsp:txXfrm>
    </dsp:sp>
    <dsp:sp modelId="{29B18FC3-E5A8-9949-AB82-9B96E1576211}">
      <dsp:nvSpPr>
        <dsp:cNvPr id="0" name=""/>
        <dsp:cNvSpPr/>
      </dsp:nvSpPr>
      <dsp:spPr>
        <a:xfrm>
          <a:off x="7721" y="6321580"/>
          <a:ext cx="10030085" cy="5759214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Toxic Metabolic Encephalopathy?: Yes</a:t>
          </a:r>
          <a:br>
            <a:rPr lang="en-US" sz="6500" kern="1200" dirty="0">
              <a:solidFill>
                <a:schemeClr val="tx1"/>
              </a:solidFill>
            </a:rPr>
          </a:br>
          <a:r>
            <a:rPr lang="en-US" sz="6500" kern="1200" dirty="0">
              <a:solidFill>
                <a:schemeClr val="tx1"/>
              </a:solidFill>
            </a:rPr>
            <a:t>Effect of EA: 16.4%</a:t>
          </a:r>
        </a:p>
      </dsp:txBody>
      <dsp:txXfrm>
        <a:off x="176403" y="6490262"/>
        <a:ext cx="9692721" cy="5421850"/>
      </dsp:txXfrm>
    </dsp:sp>
    <dsp:sp modelId="{DD84C2E0-A0DB-A041-876A-6DBD6D70F6AD}">
      <dsp:nvSpPr>
        <dsp:cNvPr id="0" name=""/>
        <dsp:cNvSpPr/>
      </dsp:nvSpPr>
      <dsp:spPr>
        <a:xfrm>
          <a:off x="10880334" y="6321580"/>
          <a:ext cx="10030085" cy="575921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Toxic Metabolic Encephalopathy?: No</a:t>
          </a:r>
          <a:br>
            <a:rPr lang="en-US" sz="6500" kern="1200" dirty="0">
              <a:solidFill>
                <a:schemeClr val="tx1"/>
              </a:solidFill>
            </a:rPr>
          </a:br>
          <a:r>
            <a:rPr lang="en-US" sz="6500" kern="1200" dirty="0">
              <a:solidFill>
                <a:schemeClr val="tx1"/>
              </a:solidFill>
            </a:rPr>
            <a:t>Effect of EA: 16.6%</a:t>
          </a:r>
        </a:p>
      </dsp:txBody>
      <dsp:txXfrm>
        <a:off x="11049016" y="6490262"/>
        <a:ext cx="9692721" cy="54218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6757D-B5E4-F148-83D8-4080B6828078}">
      <dsp:nvSpPr>
        <dsp:cNvPr id="0" name=""/>
        <dsp:cNvSpPr/>
      </dsp:nvSpPr>
      <dsp:spPr>
        <a:xfrm>
          <a:off x="16049952" y="7545770"/>
          <a:ext cx="2748213" cy="2513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7784"/>
              </a:lnTo>
              <a:lnTo>
                <a:pt x="2748213" y="2007784"/>
              </a:lnTo>
              <a:lnTo>
                <a:pt x="2748213" y="2513898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headEnd type="oval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CF849-1DD5-344C-9349-9C4407A85D35}">
      <dsp:nvSpPr>
        <dsp:cNvPr id="0" name=""/>
        <dsp:cNvSpPr/>
      </dsp:nvSpPr>
      <dsp:spPr>
        <a:xfrm>
          <a:off x="13301739" y="7545770"/>
          <a:ext cx="2748213" cy="2513898"/>
        </a:xfrm>
        <a:custGeom>
          <a:avLst/>
          <a:gdLst/>
          <a:ahLst/>
          <a:cxnLst/>
          <a:rect l="0" t="0" r="0" b="0"/>
          <a:pathLst>
            <a:path>
              <a:moveTo>
                <a:pt x="2748213" y="0"/>
              </a:moveTo>
              <a:lnTo>
                <a:pt x="2748213" y="2007784"/>
              </a:lnTo>
              <a:lnTo>
                <a:pt x="0" y="2007784"/>
              </a:lnTo>
              <a:lnTo>
                <a:pt x="0" y="2513898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headEnd type="oval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A5366-23DB-354F-ABA0-B7971AB590C2}">
      <dsp:nvSpPr>
        <dsp:cNvPr id="0" name=""/>
        <dsp:cNvSpPr/>
      </dsp:nvSpPr>
      <dsp:spPr>
        <a:xfrm>
          <a:off x="10553526" y="2761648"/>
          <a:ext cx="5496426" cy="2615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8949"/>
              </a:lnTo>
              <a:lnTo>
                <a:pt x="5496426" y="2108949"/>
              </a:lnTo>
              <a:lnTo>
                <a:pt x="5496426" y="2615063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headEnd type="oval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F2B1A-9049-0449-9F9B-8259FC48C812}">
      <dsp:nvSpPr>
        <dsp:cNvPr id="0" name=""/>
        <dsp:cNvSpPr/>
      </dsp:nvSpPr>
      <dsp:spPr>
        <a:xfrm>
          <a:off x="5057100" y="7545770"/>
          <a:ext cx="2748213" cy="2513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7784"/>
              </a:lnTo>
              <a:lnTo>
                <a:pt x="2748213" y="2007784"/>
              </a:lnTo>
              <a:lnTo>
                <a:pt x="2748213" y="2513898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headEnd type="oval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CC151-3D3E-9048-AAC1-44246D27BCDC}">
      <dsp:nvSpPr>
        <dsp:cNvPr id="0" name=""/>
        <dsp:cNvSpPr/>
      </dsp:nvSpPr>
      <dsp:spPr>
        <a:xfrm>
          <a:off x="2308886" y="7545770"/>
          <a:ext cx="2748213" cy="2513898"/>
        </a:xfrm>
        <a:custGeom>
          <a:avLst/>
          <a:gdLst/>
          <a:ahLst/>
          <a:cxnLst/>
          <a:rect l="0" t="0" r="0" b="0"/>
          <a:pathLst>
            <a:path>
              <a:moveTo>
                <a:pt x="2748213" y="0"/>
              </a:moveTo>
              <a:lnTo>
                <a:pt x="2748213" y="2007784"/>
              </a:lnTo>
              <a:lnTo>
                <a:pt x="0" y="2007784"/>
              </a:lnTo>
              <a:lnTo>
                <a:pt x="0" y="2513898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headEnd type="oval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A1AC2-DCFF-8641-A08D-196C91129F99}">
      <dsp:nvSpPr>
        <dsp:cNvPr id="0" name=""/>
        <dsp:cNvSpPr/>
      </dsp:nvSpPr>
      <dsp:spPr>
        <a:xfrm>
          <a:off x="5057100" y="2761648"/>
          <a:ext cx="5496426" cy="2615063"/>
        </a:xfrm>
        <a:custGeom>
          <a:avLst/>
          <a:gdLst/>
          <a:ahLst/>
          <a:cxnLst/>
          <a:rect l="0" t="0" r="0" b="0"/>
          <a:pathLst>
            <a:path>
              <a:moveTo>
                <a:pt x="5496426" y="0"/>
              </a:moveTo>
              <a:lnTo>
                <a:pt x="5496426" y="2108949"/>
              </a:lnTo>
              <a:lnTo>
                <a:pt x="0" y="2108949"/>
              </a:lnTo>
              <a:lnTo>
                <a:pt x="0" y="2615063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headEnd type="oval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0742A-3C78-9640-9C73-7F80434DF8F4}">
      <dsp:nvSpPr>
        <dsp:cNvPr id="0" name=""/>
        <dsp:cNvSpPr/>
      </dsp:nvSpPr>
      <dsp:spPr>
        <a:xfrm>
          <a:off x="8458852" y="592589"/>
          <a:ext cx="4189348" cy="2169058"/>
        </a:xfrm>
        <a:prstGeom prst="rect">
          <a:avLst/>
        </a:prstGeom>
        <a:solidFill>
          <a:schemeClr val="bg2"/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30607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Population</a:t>
          </a:r>
        </a:p>
      </dsp:txBody>
      <dsp:txXfrm>
        <a:off x="8458852" y="592589"/>
        <a:ext cx="4189348" cy="2169058"/>
      </dsp:txXfrm>
    </dsp:sp>
    <dsp:sp modelId="{9D407F8F-32A0-484E-8AB7-7A0FEE259A1D}">
      <dsp:nvSpPr>
        <dsp:cNvPr id="0" name=""/>
        <dsp:cNvSpPr/>
      </dsp:nvSpPr>
      <dsp:spPr>
        <a:xfrm>
          <a:off x="9420806" y="1929151"/>
          <a:ext cx="3522244" cy="14233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Effect of EA: 16.6%</a:t>
          </a:r>
        </a:p>
      </dsp:txBody>
      <dsp:txXfrm>
        <a:off x="9420806" y="1929151"/>
        <a:ext cx="3522244" cy="1423379"/>
      </dsp:txXfrm>
    </dsp:sp>
    <dsp:sp modelId="{2F42C8B1-80A1-1D4D-8F02-5D20AB5840C7}">
      <dsp:nvSpPr>
        <dsp:cNvPr id="0" name=""/>
        <dsp:cNvSpPr/>
      </dsp:nvSpPr>
      <dsp:spPr>
        <a:xfrm>
          <a:off x="2962425" y="5376711"/>
          <a:ext cx="4189348" cy="21690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30607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Yes</a:t>
          </a:r>
        </a:p>
      </dsp:txBody>
      <dsp:txXfrm>
        <a:off x="2962425" y="5376711"/>
        <a:ext cx="4189348" cy="2169058"/>
      </dsp:txXfrm>
    </dsp:sp>
    <dsp:sp modelId="{F215DBA6-96C6-DF43-8208-1CE2DF887A57}">
      <dsp:nvSpPr>
        <dsp:cNvPr id="0" name=""/>
        <dsp:cNvSpPr/>
      </dsp:nvSpPr>
      <dsp:spPr>
        <a:xfrm>
          <a:off x="3924379" y="6713548"/>
          <a:ext cx="3522244" cy="14233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Effect of EA:  18.7%</a:t>
          </a:r>
        </a:p>
      </dsp:txBody>
      <dsp:txXfrm>
        <a:off x="3924379" y="6713548"/>
        <a:ext cx="3522244" cy="1423379"/>
      </dsp:txXfrm>
    </dsp:sp>
    <dsp:sp modelId="{F1286E86-A272-164C-8295-87BE0E871ACB}">
      <dsp:nvSpPr>
        <dsp:cNvPr id="0" name=""/>
        <dsp:cNvSpPr/>
      </dsp:nvSpPr>
      <dsp:spPr>
        <a:xfrm>
          <a:off x="214212" y="10059668"/>
          <a:ext cx="4189348" cy="2169058"/>
        </a:xfrm>
        <a:prstGeom prst="rect">
          <a:avLst/>
        </a:prstGeom>
        <a:solidFill>
          <a:schemeClr val="accent2"/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30607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Yes</a:t>
          </a:r>
        </a:p>
      </dsp:txBody>
      <dsp:txXfrm>
        <a:off x="214212" y="10059668"/>
        <a:ext cx="4189348" cy="2169058"/>
      </dsp:txXfrm>
    </dsp:sp>
    <dsp:sp modelId="{E1751F2E-48E9-CC42-B40A-12F2407589B6}">
      <dsp:nvSpPr>
        <dsp:cNvPr id="0" name=""/>
        <dsp:cNvSpPr/>
      </dsp:nvSpPr>
      <dsp:spPr>
        <a:xfrm>
          <a:off x="1260661" y="11421984"/>
          <a:ext cx="3522244" cy="14233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Effect of EA:  19.4%</a:t>
          </a:r>
        </a:p>
      </dsp:txBody>
      <dsp:txXfrm>
        <a:off x="1260661" y="11421984"/>
        <a:ext cx="3522244" cy="1423379"/>
      </dsp:txXfrm>
    </dsp:sp>
    <dsp:sp modelId="{5F918547-8C99-544C-AEF7-587FACCD0761}">
      <dsp:nvSpPr>
        <dsp:cNvPr id="0" name=""/>
        <dsp:cNvSpPr/>
      </dsp:nvSpPr>
      <dsp:spPr>
        <a:xfrm>
          <a:off x="5710639" y="10059668"/>
          <a:ext cx="4189348" cy="21690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30607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No</a:t>
          </a:r>
        </a:p>
      </dsp:txBody>
      <dsp:txXfrm>
        <a:off x="5710639" y="10059668"/>
        <a:ext cx="4189348" cy="2169058"/>
      </dsp:txXfrm>
    </dsp:sp>
    <dsp:sp modelId="{A9EBF223-0178-7C47-A065-4BB980C931A2}">
      <dsp:nvSpPr>
        <dsp:cNvPr id="0" name=""/>
        <dsp:cNvSpPr/>
      </dsp:nvSpPr>
      <dsp:spPr>
        <a:xfrm>
          <a:off x="6757087" y="11421984"/>
          <a:ext cx="3522244" cy="14233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Effect of EA: 18.3%</a:t>
          </a:r>
        </a:p>
      </dsp:txBody>
      <dsp:txXfrm>
        <a:off x="6757087" y="11421984"/>
        <a:ext cx="3522244" cy="1423379"/>
      </dsp:txXfrm>
    </dsp:sp>
    <dsp:sp modelId="{06B2473A-6C29-F142-90E2-C10823E51B06}">
      <dsp:nvSpPr>
        <dsp:cNvPr id="0" name=""/>
        <dsp:cNvSpPr/>
      </dsp:nvSpPr>
      <dsp:spPr>
        <a:xfrm>
          <a:off x="13955278" y="5376711"/>
          <a:ext cx="4189348" cy="216905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30607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No</a:t>
          </a:r>
        </a:p>
      </dsp:txBody>
      <dsp:txXfrm>
        <a:off x="13955278" y="5376711"/>
        <a:ext cx="4189348" cy="2169058"/>
      </dsp:txXfrm>
    </dsp:sp>
    <dsp:sp modelId="{594235E7-DFC4-1E4B-8A54-1FE0F691EE88}">
      <dsp:nvSpPr>
        <dsp:cNvPr id="0" name=""/>
        <dsp:cNvSpPr/>
      </dsp:nvSpPr>
      <dsp:spPr>
        <a:xfrm>
          <a:off x="14917232" y="6713548"/>
          <a:ext cx="3522244" cy="14233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Effect of EA:  16.2%</a:t>
          </a:r>
        </a:p>
      </dsp:txBody>
      <dsp:txXfrm>
        <a:off x="14917232" y="6713548"/>
        <a:ext cx="3522244" cy="1423379"/>
      </dsp:txXfrm>
    </dsp:sp>
    <dsp:sp modelId="{9EBD24D6-E6B1-6347-8A03-F27323FF0A63}">
      <dsp:nvSpPr>
        <dsp:cNvPr id="0" name=""/>
        <dsp:cNvSpPr/>
      </dsp:nvSpPr>
      <dsp:spPr>
        <a:xfrm>
          <a:off x="11207065" y="10059668"/>
          <a:ext cx="4189348" cy="21690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30607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Yes</a:t>
          </a:r>
        </a:p>
      </dsp:txBody>
      <dsp:txXfrm>
        <a:off x="11207065" y="10059668"/>
        <a:ext cx="4189348" cy="2169058"/>
      </dsp:txXfrm>
    </dsp:sp>
    <dsp:sp modelId="{4F38096C-6F43-2B4D-A988-EC72D1AA0521}">
      <dsp:nvSpPr>
        <dsp:cNvPr id="0" name=""/>
        <dsp:cNvSpPr/>
      </dsp:nvSpPr>
      <dsp:spPr>
        <a:xfrm>
          <a:off x="12168868" y="11421977"/>
          <a:ext cx="3522244" cy="14233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Effect of EA: 18.5%</a:t>
          </a:r>
        </a:p>
      </dsp:txBody>
      <dsp:txXfrm>
        <a:off x="12168868" y="11421977"/>
        <a:ext cx="3522244" cy="1423379"/>
      </dsp:txXfrm>
    </dsp:sp>
    <dsp:sp modelId="{9A6FC076-A718-F643-B2AA-1AFBED4332DD}">
      <dsp:nvSpPr>
        <dsp:cNvPr id="0" name=""/>
        <dsp:cNvSpPr/>
      </dsp:nvSpPr>
      <dsp:spPr>
        <a:xfrm>
          <a:off x="16703491" y="10059668"/>
          <a:ext cx="4189348" cy="216905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306078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CNS Infection?: No</a:t>
          </a:r>
        </a:p>
      </dsp:txBody>
      <dsp:txXfrm>
        <a:off x="16703491" y="10059668"/>
        <a:ext cx="4189348" cy="2169058"/>
      </dsp:txXfrm>
    </dsp:sp>
    <dsp:sp modelId="{C185179F-65FD-BA4E-AAB4-BE65AEEBEEC9}">
      <dsp:nvSpPr>
        <dsp:cNvPr id="0" name=""/>
        <dsp:cNvSpPr/>
      </dsp:nvSpPr>
      <dsp:spPr>
        <a:xfrm>
          <a:off x="17665294" y="11421977"/>
          <a:ext cx="3522244" cy="14233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Effect of EA: 16.0%</a:t>
          </a:r>
        </a:p>
      </dsp:txBody>
      <dsp:txXfrm>
        <a:off x="17665294" y="11421977"/>
        <a:ext cx="3522244" cy="14233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3550" y="2172853"/>
          <a:ext cx="5532657" cy="2766328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84573" y="2253876"/>
        <a:ext cx="5370611" cy="2604282"/>
      </dsp:txXfrm>
    </dsp:sp>
    <dsp:sp modelId="{31B8FB0C-FB95-A946-AB16-F244A5D6E554}">
      <dsp:nvSpPr>
        <dsp:cNvPr id="0" name=""/>
        <dsp:cNvSpPr/>
      </dsp:nvSpPr>
      <dsp:spPr>
        <a:xfrm rot="19457599">
          <a:off x="5280041" y="2732090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6574604" y="2692563"/>
        <a:ext cx="136269" cy="136269"/>
      </dsp:txXfrm>
    </dsp:sp>
    <dsp:sp modelId="{994F7BEB-53D1-E447-94AD-BC88094F3D10}">
      <dsp:nvSpPr>
        <dsp:cNvPr id="0" name=""/>
        <dsp:cNvSpPr/>
      </dsp:nvSpPr>
      <dsp:spPr>
        <a:xfrm>
          <a:off x="7749271" y="582214"/>
          <a:ext cx="5532657" cy="276632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CNS Infection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Effect of EA: 21.6%</a:t>
          </a:r>
        </a:p>
      </dsp:txBody>
      <dsp:txXfrm>
        <a:off x="7830294" y="663237"/>
        <a:ext cx="5370611" cy="2604282"/>
      </dsp:txXfrm>
    </dsp:sp>
    <dsp:sp modelId="{DA10224D-FF8B-1947-9146-1DD4C68D975C}">
      <dsp:nvSpPr>
        <dsp:cNvPr id="0" name=""/>
        <dsp:cNvSpPr/>
      </dsp:nvSpPr>
      <dsp:spPr>
        <a:xfrm rot="2142401">
          <a:off x="5280041" y="4322729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6574604" y="4283202"/>
        <a:ext cx="136269" cy="136269"/>
      </dsp:txXfrm>
    </dsp:sp>
    <dsp:sp modelId="{280EE287-1953-EA41-8342-2176CDA9292E}">
      <dsp:nvSpPr>
        <dsp:cNvPr id="0" name=""/>
        <dsp:cNvSpPr/>
      </dsp:nvSpPr>
      <dsp:spPr>
        <a:xfrm>
          <a:off x="7749271" y="3763492"/>
          <a:ext cx="5532657" cy="276632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 CNS Infection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Effect of EA: 16.4%</a:t>
          </a:r>
        </a:p>
      </dsp:txBody>
      <dsp:txXfrm>
        <a:off x="7830294" y="3844515"/>
        <a:ext cx="5370611" cy="2604282"/>
      </dsp:txXfrm>
    </dsp:sp>
    <dsp:sp modelId="{DDF802EA-ED96-CC4A-B033-7125539C490F}">
      <dsp:nvSpPr>
        <dsp:cNvPr id="0" name=""/>
        <dsp:cNvSpPr/>
      </dsp:nvSpPr>
      <dsp:spPr>
        <a:xfrm rot="19457599">
          <a:off x="13025762" y="4322729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14320325" y="4283202"/>
        <a:ext cx="136269" cy="136269"/>
      </dsp:txXfrm>
    </dsp:sp>
    <dsp:sp modelId="{954C0177-F85D-6A46-B78F-179C97D65ED0}">
      <dsp:nvSpPr>
        <dsp:cNvPr id="0" name=""/>
        <dsp:cNvSpPr/>
      </dsp:nvSpPr>
      <dsp:spPr>
        <a:xfrm>
          <a:off x="15494991" y="2172853"/>
          <a:ext cx="5532657" cy="27663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Toxic Metabolic Encephalopathy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Effect of EA: 17.8%</a:t>
          </a:r>
        </a:p>
      </dsp:txBody>
      <dsp:txXfrm>
        <a:off x="15576014" y="2253876"/>
        <a:ext cx="5370611" cy="2604282"/>
      </dsp:txXfrm>
    </dsp:sp>
    <dsp:sp modelId="{8A97AFE2-02CC-FD44-862F-4FE9502C7231}">
      <dsp:nvSpPr>
        <dsp:cNvPr id="0" name=""/>
        <dsp:cNvSpPr/>
      </dsp:nvSpPr>
      <dsp:spPr>
        <a:xfrm rot="2142401">
          <a:off x="13025762" y="5913368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14320325" y="5873841"/>
        <a:ext cx="136269" cy="136269"/>
      </dsp:txXfrm>
    </dsp:sp>
    <dsp:sp modelId="{9E880E8E-DB57-8B4B-A53D-C1516EF5CD0A}">
      <dsp:nvSpPr>
        <dsp:cNvPr id="0" name=""/>
        <dsp:cNvSpPr/>
      </dsp:nvSpPr>
      <dsp:spPr>
        <a:xfrm>
          <a:off x="15494991" y="5354131"/>
          <a:ext cx="5532657" cy="276632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 Toxic Metabolic Encephalopathy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Effect of EA: 16.2%</a:t>
          </a:r>
        </a:p>
      </dsp:txBody>
      <dsp:txXfrm>
        <a:off x="15576014" y="5435154"/>
        <a:ext cx="5370611" cy="2604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5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1D0E01-7551-4845-8057-44AE9D48C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545756"/>
              </p:ext>
            </p:extLst>
          </p:nvPr>
        </p:nvGraphicFramePr>
        <p:xfrm>
          <a:off x="395415" y="-1"/>
          <a:ext cx="23741449" cy="13716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550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1D0E01-7551-4845-8057-44AE9D48C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4898979"/>
              </p:ext>
            </p:extLst>
          </p:nvPr>
        </p:nvGraphicFramePr>
        <p:xfrm>
          <a:off x="395415" y="-1"/>
          <a:ext cx="23741449" cy="13716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24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AC5E032-E642-1C41-A793-C2B1B3687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905090"/>
              </p:ext>
            </p:extLst>
          </p:nvPr>
        </p:nvGraphicFramePr>
        <p:xfrm>
          <a:off x="1676400" y="3651250"/>
          <a:ext cx="21031200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09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1D0E01-7551-4845-8057-44AE9D48C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046133"/>
              </p:ext>
            </p:extLst>
          </p:nvPr>
        </p:nvGraphicFramePr>
        <p:xfrm>
          <a:off x="1655805" y="1013253"/>
          <a:ext cx="20918141" cy="12084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714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BBFEC1A-6B39-E641-B924-C6064065518A}"/>
              </a:ext>
            </a:extLst>
          </p:cNvPr>
          <p:cNvGrpSpPr/>
          <p:nvPr/>
        </p:nvGrpSpPr>
        <p:grpSpPr>
          <a:xfrm>
            <a:off x="1902941" y="0"/>
            <a:ext cx="21401903" cy="13715999"/>
            <a:chOff x="1902941" y="0"/>
            <a:chExt cx="21401903" cy="13715999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C3129E11-838F-364E-9B2A-7289180A7B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4787757"/>
                </p:ext>
              </p:extLst>
            </p:nvPr>
          </p:nvGraphicFramePr>
          <p:xfrm>
            <a:off x="1902941" y="0"/>
            <a:ext cx="21401903" cy="137159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510458-3596-4A41-81E1-2193EB37A3DD}"/>
                </a:ext>
              </a:extLst>
            </p:cNvPr>
            <p:cNvSpPr txBox="1"/>
            <p:nvPr/>
          </p:nvSpPr>
          <p:spPr>
            <a:xfrm>
              <a:off x="12554464" y="3558737"/>
              <a:ext cx="34351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3600" dirty="0"/>
                <a:t>Hemorrhagic </a:t>
              </a:r>
            </a:p>
            <a:p>
              <a:pPr lvl="0"/>
              <a:r>
                <a:rPr lang="en-US" sz="3600" dirty="0"/>
                <a:t>Stroke?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070BE-AC5F-AA4A-91D2-DEA0A2A1D7E8}"/>
                </a:ext>
              </a:extLst>
            </p:cNvPr>
            <p:cNvSpPr txBox="1"/>
            <p:nvPr/>
          </p:nvSpPr>
          <p:spPr>
            <a:xfrm>
              <a:off x="18065583" y="8268732"/>
              <a:ext cx="44154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Central Nervous System Infection?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1B5665-2351-F64D-BBF7-9EE060675415}"/>
                </a:ext>
              </a:extLst>
            </p:cNvPr>
            <p:cNvSpPr txBox="1"/>
            <p:nvPr/>
          </p:nvSpPr>
          <p:spPr>
            <a:xfrm>
              <a:off x="7073492" y="8268732"/>
              <a:ext cx="284898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Subarachnoid </a:t>
              </a:r>
            </a:p>
            <a:p>
              <a:r>
                <a:rPr lang="en-US" sz="3600" dirty="0"/>
                <a:t>Hemorrhage?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30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339C7B-78F5-4348-9F7E-8BE64D925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763078"/>
              </p:ext>
            </p:extLst>
          </p:nvPr>
        </p:nvGraphicFramePr>
        <p:xfrm>
          <a:off x="1676400" y="3651250"/>
          <a:ext cx="21031200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43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13480</TotalTime>
  <Words>202</Words>
  <Application>Microsoft Macintosh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Parikh</dc:creator>
  <cp:lastModifiedBy>Harsh Parikh</cp:lastModifiedBy>
  <cp:revision>2</cp:revision>
  <dcterms:created xsi:type="dcterms:W3CDTF">2021-09-29T15:00:35Z</dcterms:created>
  <dcterms:modified xsi:type="dcterms:W3CDTF">2021-10-10T20:39:15Z</dcterms:modified>
</cp:coreProperties>
</file>