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4" r:id="rId3"/>
    <p:sldId id="263" r:id="rId4"/>
    <p:sldId id="262" r:id="rId5"/>
    <p:sldId id="261" r:id="rId6"/>
    <p:sldId id="265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59B6-9C32-7147-9374-311C5636B4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D074-E66E-A84B-8810-930FE982DC53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ATE = 0.30</a:t>
          </a:r>
        </a:p>
      </dgm:t>
    </dgm:pt>
    <dgm:pt modelId="{B7901326-1527-6D4C-818B-320031383F96}" type="par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8846-29AD-AF4F-9505-3F76DBCC9D5E}" type="sib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2BFBC-7758-484A-85F4-EEB1EAC173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Female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A5813F77-772F-094A-9222-0BA273BBB67B}" type="parTrans" cxnId="{837B5ECA-98C2-E34B-9AAE-873EBA1C6196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0F4D9-8B8E-8D41-8889-6173DC57F1A5}" type="sibTrans" cxnId="{837B5ECA-98C2-E34B-9AAE-873EBA1C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47CF3F-1273-BB4D-98CB-675093B3F6B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CATE=0.35</a:t>
          </a:r>
        </a:p>
      </dgm:t>
    </dgm:pt>
    <dgm:pt modelId="{158DACC6-9253-8D48-8170-148EACCD8A02}" type="parTrans" cxnId="{7186020B-4330-E541-9808-9F89C1E638F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26B03D-EE43-E64B-B196-EF8770E5357D}" type="sibTrans" cxnId="{7186020B-4330-E541-9808-9F89C1E63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5234A-2D3C-C046-8ADA-91936C1888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CATE=0.40</a:t>
          </a:r>
        </a:p>
      </dgm:t>
    </dgm:pt>
    <dgm:pt modelId="{3D7D80BC-D81F-B840-8E66-E4A9892116B9}" type="parTrans" cxnId="{842DA8F2-6F71-5140-9E77-F878BB3DB5AE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C23A8F-D556-AA45-850B-33B13E68FFE9}" type="sibTrans" cxnId="{842DA8F2-6F71-5140-9E77-F878BB3DB5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9A6079-0997-A443-90E5-2DDBF01ABE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Male</a:t>
          </a:r>
        </a:p>
        <a:p>
          <a:r>
            <a:rPr lang="en-US" dirty="0">
              <a:solidFill>
                <a:schemeClr val="tx1"/>
              </a:solidFill>
            </a:rPr>
            <a:t>CATE = 0.19</a:t>
          </a:r>
        </a:p>
      </dgm:t>
    </dgm:pt>
    <dgm:pt modelId="{CBF2B088-583B-8746-9F1A-0F3882441DBE}" type="parTrans" cxnId="{86F1FF52-AF17-4541-98FD-1785A36C5D3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B36C4F-AE47-6F4C-B8F0-3A22A6BA13E7}" type="sibTrans" cxnId="{86F1FF52-AF17-4541-98FD-1785A36C5D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3A694-B631-8040-81CB-B0849CD4C7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CATE=0.18</a:t>
          </a:r>
        </a:p>
      </dgm:t>
    </dgm:pt>
    <dgm:pt modelId="{DF3CCECC-0798-B04E-B6DD-38612C5F2E20}" type="parTrans" cxnId="{603BBDE0-8FE0-644C-A81D-02D5B6A3DE27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92972-CD1B-0A48-828D-8686705C4D29}" type="sibTrans" cxnId="{603BBDE0-8FE0-644C-A81D-02D5B6A3DE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0A7C49-C512-9447-BC52-56119B95D0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CATE=0.24</a:t>
          </a:r>
        </a:p>
      </dgm:t>
    </dgm:pt>
    <dgm:pt modelId="{5D8A0F21-A137-CC49-8363-A10CDFD1DA5D}" type="parTrans" cxnId="{1BA5A1C8-04DB-3146-8211-824F663379E0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9B362D-0A6F-7048-B4DC-94D8B4C787C1}" type="sibTrans" cxnId="{1BA5A1C8-04DB-3146-8211-824F663379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778878-2341-3244-8F5B-96DEC0B314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Neighbor&gt;35%</a:t>
          </a:r>
        </a:p>
        <a:p>
          <a:r>
            <a:rPr lang="en-US" dirty="0">
              <a:solidFill>
                <a:schemeClr val="tx1"/>
              </a:solidFill>
            </a:rPr>
            <a:t>CATE=0.186</a:t>
          </a:r>
        </a:p>
      </dgm:t>
    </dgm:pt>
    <dgm:pt modelId="{2A16BF56-DD8C-004B-9BCB-9A659623E296}" type="parTrans" cxnId="{D96663A1-67D0-2D49-8FD8-4101E5647DE6}">
      <dgm:prSet/>
      <dgm:spPr>
        <a:ln w="63500"/>
      </dgm:spPr>
      <dgm:t>
        <a:bodyPr/>
        <a:lstStyle/>
        <a:p>
          <a:endParaRPr lang="en-US"/>
        </a:p>
      </dgm:t>
    </dgm:pt>
    <dgm:pt modelId="{C5404F5A-CAC9-EA43-A9E6-8494894C8A7F}" type="sibTrans" cxnId="{D96663A1-67D0-2D49-8FD8-4101E5647DE6}">
      <dgm:prSet/>
      <dgm:spPr/>
      <dgm:t>
        <a:bodyPr/>
        <a:lstStyle/>
        <a:p>
          <a:endParaRPr lang="en-US"/>
        </a:p>
      </dgm:t>
    </dgm:pt>
    <dgm:pt modelId="{5253411C-0A75-494F-949B-64CDE0C23B1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Neighbor&lt;35%</a:t>
          </a:r>
        </a:p>
        <a:p>
          <a:r>
            <a:rPr lang="en-US" dirty="0">
              <a:solidFill>
                <a:schemeClr val="tx1"/>
              </a:solidFill>
            </a:rPr>
            <a:t>CATE=0.15</a:t>
          </a:r>
        </a:p>
      </dgm:t>
    </dgm:pt>
    <dgm:pt modelId="{B2A7820A-03DA-E148-8BFE-7388A1D63920}" type="parTrans" cxnId="{A142FD31-C6D2-054C-84C1-88E35BDE0BA4}">
      <dgm:prSet/>
      <dgm:spPr>
        <a:ln w="63500"/>
      </dgm:spPr>
      <dgm:t>
        <a:bodyPr/>
        <a:lstStyle/>
        <a:p>
          <a:endParaRPr lang="en-US"/>
        </a:p>
      </dgm:t>
    </dgm:pt>
    <dgm:pt modelId="{BBEB2CD6-5663-A64B-8FE7-C959C3A5C0C5}" type="sibTrans" cxnId="{A142FD31-C6D2-054C-84C1-88E35BDE0BA4}">
      <dgm:prSet/>
      <dgm:spPr/>
      <dgm:t>
        <a:bodyPr/>
        <a:lstStyle/>
        <a:p>
          <a:endParaRPr lang="en-US"/>
        </a:p>
      </dgm:t>
    </dgm:pt>
    <dgm:pt modelId="{2A0421B4-56C4-FD43-B190-D531D41C1B7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0F58A3E9-3DE2-B245-B8AA-C23FED63AE3A}" type="parTrans" cxnId="{E59D5F94-06E5-5649-8FAD-DDA5F6A6132A}">
      <dgm:prSet/>
      <dgm:spPr>
        <a:ln w="63500"/>
      </dgm:spPr>
      <dgm:t>
        <a:bodyPr/>
        <a:lstStyle/>
        <a:p>
          <a:endParaRPr lang="en-US"/>
        </a:p>
      </dgm:t>
    </dgm:pt>
    <dgm:pt modelId="{26196A49-8C6D-DC42-9C63-50AAB440E3F7}" type="sibTrans" cxnId="{E59D5F94-06E5-5649-8FAD-DDA5F6A6132A}">
      <dgm:prSet/>
      <dgm:spPr/>
      <dgm:t>
        <a:bodyPr/>
        <a:lstStyle/>
        <a:p>
          <a:endParaRPr lang="en-US"/>
        </a:p>
      </dgm:t>
    </dgm:pt>
    <dgm:pt modelId="{B675AB59-88F4-EC40-8115-B01560FCA3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not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0.44</a:t>
          </a:r>
        </a:p>
      </dgm:t>
    </dgm:pt>
    <dgm:pt modelId="{2DF93E35-7CBD-9444-A8DA-140E7DA561AD}" type="parTrans" cxnId="{DD1D04F8-62A5-0F4C-9E10-0CF7FA3633B9}">
      <dgm:prSet/>
      <dgm:spPr>
        <a:ln w="63500"/>
      </dgm:spPr>
      <dgm:t>
        <a:bodyPr/>
        <a:lstStyle/>
        <a:p>
          <a:endParaRPr lang="en-US"/>
        </a:p>
      </dgm:t>
    </dgm:pt>
    <dgm:pt modelId="{8354106D-5D3D-EB4E-AF9F-B302C1D1A022}" type="sibTrans" cxnId="{DD1D04F8-62A5-0F4C-9E10-0CF7FA3633B9}">
      <dgm:prSet/>
      <dgm:spPr/>
      <dgm:t>
        <a:bodyPr/>
        <a:lstStyle/>
        <a:p>
          <a:endParaRPr lang="en-US"/>
        </a:p>
      </dgm:t>
    </dgm:pt>
    <dgm:pt modelId="{E04F0336-3D45-064A-BCD6-83D56E449DB0}" type="pres">
      <dgm:prSet presAssocID="{841059B6-9C32-7147-9374-311C5636B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15279E-242A-0645-9E40-3EA6EC651F00}" type="pres">
      <dgm:prSet presAssocID="{6450D074-E66E-A84B-8810-930FE982DC53}" presName="root1" presStyleCnt="0"/>
      <dgm:spPr/>
    </dgm:pt>
    <dgm:pt modelId="{AABE1A9A-9369-0048-9BCA-60FBE7023A34}" type="pres">
      <dgm:prSet presAssocID="{6450D074-E66E-A84B-8810-930FE982DC53}" presName="LevelOneTextNode" presStyleLbl="node0" presStyleIdx="0" presStyleCnt="1">
        <dgm:presLayoutVars>
          <dgm:chPref val="3"/>
        </dgm:presLayoutVars>
      </dgm:prSet>
      <dgm:spPr/>
    </dgm:pt>
    <dgm:pt modelId="{09D69552-DCB2-B347-B404-7E5FACA2D9D0}" type="pres">
      <dgm:prSet presAssocID="{6450D074-E66E-A84B-8810-930FE982DC53}" presName="level2hierChild" presStyleCnt="0"/>
      <dgm:spPr/>
    </dgm:pt>
    <dgm:pt modelId="{61F08243-071B-F246-9772-310F4D01A35E}" type="pres">
      <dgm:prSet presAssocID="{A5813F77-772F-094A-9222-0BA273BBB67B}" presName="conn2-1" presStyleLbl="parChTrans1D2" presStyleIdx="0" presStyleCnt="2"/>
      <dgm:spPr/>
    </dgm:pt>
    <dgm:pt modelId="{5A084C68-8232-F942-B9B7-B0D9873F96EB}" type="pres">
      <dgm:prSet presAssocID="{A5813F77-772F-094A-9222-0BA273BBB67B}" presName="connTx" presStyleLbl="parChTrans1D2" presStyleIdx="0" presStyleCnt="2"/>
      <dgm:spPr/>
    </dgm:pt>
    <dgm:pt modelId="{7BC1D669-A5E9-624E-B41A-D9F7E0486A69}" type="pres">
      <dgm:prSet presAssocID="{8572BFBC-7758-484A-85F4-EEB1EAC17368}" presName="root2" presStyleCnt="0"/>
      <dgm:spPr/>
    </dgm:pt>
    <dgm:pt modelId="{AB818C9D-8BA7-CD4F-A1C5-8A314F203976}" type="pres">
      <dgm:prSet presAssocID="{8572BFBC-7758-484A-85F4-EEB1EAC17368}" presName="LevelTwoTextNode" presStyleLbl="node2" presStyleIdx="0" presStyleCnt="2">
        <dgm:presLayoutVars>
          <dgm:chPref val="3"/>
        </dgm:presLayoutVars>
      </dgm:prSet>
      <dgm:spPr/>
    </dgm:pt>
    <dgm:pt modelId="{45A13E71-908F-6D44-B48B-3E6D211E49AE}" type="pres">
      <dgm:prSet presAssocID="{8572BFBC-7758-484A-85F4-EEB1EAC17368}" presName="level3hierChild" presStyleCnt="0"/>
      <dgm:spPr/>
    </dgm:pt>
    <dgm:pt modelId="{2FECBDB2-3DE0-E941-B58A-5BE350F57FE4}" type="pres">
      <dgm:prSet presAssocID="{158DACC6-9253-8D48-8170-148EACCD8A02}" presName="conn2-1" presStyleLbl="parChTrans1D3" presStyleIdx="0" presStyleCnt="4"/>
      <dgm:spPr/>
    </dgm:pt>
    <dgm:pt modelId="{283A5F66-FEC9-C242-82C1-A092D83728A5}" type="pres">
      <dgm:prSet presAssocID="{158DACC6-9253-8D48-8170-148EACCD8A02}" presName="connTx" presStyleLbl="parChTrans1D3" presStyleIdx="0" presStyleCnt="4"/>
      <dgm:spPr/>
    </dgm:pt>
    <dgm:pt modelId="{F3AC9ADD-42D4-4E42-9A26-7E58DE78F636}" type="pres">
      <dgm:prSet presAssocID="{4647CF3F-1273-BB4D-98CB-675093B3F6BD}" presName="root2" presStyleCnt="0"/>
      <dgm:spPr/>
    </dgm:pt>
    <dgm:pt modelId="{7ECA3914-EBEA-3E42-9DAD-6BBA2F89F484}" type="pres">
      <dgm:prSet presAssocID="{4647CF3F-1273-BB4D-98CB-675093B3F6BD}" presName="LevelTwoTextNode" presStyleLbl="node3" presStyleIdx="0" presStyleCnt="4">
        <dgm:presLayoutVars>
          <dgm:chPref val="3"/>
        </dgm:presLayoutVars>
      </dgm:prSet>
      <dgm:spPr/>
    </dgm:pt>
    <dgm:pt modelId="{4DB1A059-F532-0647-A264-130358F20EBB}" type="pres">
      <dgm:prSet presAssocID="{4647CF3F-1273-BB4D-98CB-675093B3F6BD}" presName="level3hierChild" presStyleCnt="0"/>
      <dgm:spPr/>
    </dgm:pt>
    <dgm:pt modelId="{E362D448-AC7C-924E-906A-968252E78D05}" type="pres">
      <dgm:prSet presAssocID="{3D7D80BC-D81F-B840-8E66-E4A9892116B9}" presName="conn2-1" presStyleLbl="parChTrans1D3" presStyleIdx="1" presStyleCnt="4"/>
      <dgm:spPr/>
    </dgm:pt>
    <dgm:pt modelId="{38F26C18-5CB5-3641-A79D-F66375C81D8C}" type="pres">
      <dgm:prSet presAssocID="{3D7D80BC-D81F-B840-8E66-E4A9892116B9}" presName="connTx" presStyleLbl="parChTrans1D3" presStyleIdx="1" presStyleCnt="4"/>
      <dgm:spPr/>
    </dgm:pt>
    <dgm:pt modelId="{CA61DBC8-1D0A-C744-8B71-5E5F362DCE63}" type="pres">
      <dgm:prSet presAssocID="{B795234A-2D3C-C046-8ADA-91936C1888AC}" presName="root2" presStyleCnt="0"/>
      <dgm:spPr/>
    </dgm:pt>
    <dgm:pt modelId="{AFCBF04F-7EE1-9E46-94C1-5D7BF1194543}" type="pres">
      <dgm:prSet presAssocID="{B795234A-2D3C-C046-8ADA-91936C1888AC}" presName="LevelTwoTextNode" presStyleLbl="node3" presStyleIdx="1" presStyleCnt="4">
        <dgm:presLayoutVars>
          <dgm:chPref val="3"/>
        </dgm:presLayoutVars>
      </dgm:prSet>
      <dgm:spPr/>
    </dgm:pt>
    <dgm:pt modelId="{66772CFB-B3E8-F641-8C54-C841DDC51C29}" type="pres">
      <dgm:prSet presAssocID="{B795234A-2D3C-C046-8ADA-91936C1888AC}" presName="level3hierChild" presStyleCnt="0"/>
      <dgm:spPr/>
    </dgm:pt>
    <dgm:pt modelId="{E8AC4615-06E4-944C-97FD-F2BE1C261042}" type="pres">
      <dgm:prSet presAssocID="{0F58A3E9-3DE2-B245-B8AA-C23FED63AE3A}" presName="conn2-1" presStyleLbl="parChTrans1D4" presStyleIdx="0" presStyleCnt="4"/>
      <dgm:spPr/>
    </dgm:pt>
    <dgm:pt modelId="{D6E88CEA-3EA4-B648-BE5E-4CFDCE3F6B4C}" type="pres">
      <dgm:prSet presAssocID="{0F58A3E9-3DE2-B245-B8AA-C23FED63AE3A}" presName="connTx" presStyleLbl="parChTrans1D4" presStyleIdx="0" presStyleCnt="4"/>
      <dgm:spPr/>
    </dgm:pt>
    <dgm:pt modelId="{91BB9888-8D39-714B-A5DC-41E3FDE58F5F}" type="pres">
      <dgm:prSet presAssocID="{2A0421B4-56C4-FD43-B190-D531D41C1B75}" presName="root2" presStyleCnt="0"/>
      <dgm:spPr/>
    </dgm:pt>
    <dgm:pt modelId="{9F1F405F-D26D-8547-8EE2-FF6CE4E44A3A}" type="pres">
      <dgm:prSet presAssocID="{2A0421B4-56C4-FD43-B190-D531D41C1B75}" presName="LevelTwoTextNode" presStyleLbl="node4" presStyleIdx="0" presStyleCnt="4">
        <dgm:presLayoutVars>
          <dgm:chPref val="3"/>
        </dgm:presLayoutVars>
      </dgm:prSet>
      <dgm:spPr/>
    </dgm:pt>
    <dgm:pt modelId="{3DA8DAB5-3ABF-4E4A-A2CD-826726D33FDC}" type="pres">
      <dgm:prSet presAssocID="{2A0421B4-56C4-FD43-B190-D531D41C1B75}" presName="level3hierChild" presStyleCnt="0"/>
      <dgm:spPr/>
    </dgm:pt>
    <dgm:pt modelId="{5C09ED28-96D4-414C-BBCE-3C19A637E2FE}" type="pres">
      <dgm:prSet presAssocID="{2DF93E35-7CBD-9444-A8DA-140E7DA561AD}" presName="conn2-1" presStyleLbl="parChTrans1D4" presStyleIdx="1" presStyleCnt="4"/>
      <dgm:spPr/>
    </dgm:pt>
    <dgm:pt modelId="{4AA1031A-5635-814E-869B-6E4165B2F55D}" type="pres">
      <dgm:prSet presAssocID="{2DF93E35-7CBD-9444-A8DA-140E7DA561AD}" presName="connTx" presStyleLbl="parChTrans1D4" presStyleIdx="1" presStyleCnt="4"/>
      <dgm:spPr/>
    </dgm:pt>
    <dgm:pt modelId="{3FE3A333-0095-7D4A-9A59-7FCF9B7B4A02}" type="pres">
      <dgm:prSet presAssocID="{B675AB59-88F4-EC40-8115-B01560FCA312}" presName="root2" presStyleCnt="0"/>
      <dgm:spPr/>
    </dgm:pt>
    <dgm:pt modelId="{0F9C5D6C-C6D2-0548-807B-FCAF726E53EA}" type="pres">
      <dgm:prSet presAssocID="{B675AB59-88F4-EC40-8115-B01560FCA312}" presName="LevelTwoTextNode" presStyleLbl="node4" presStyleIdx="1" presStyleCnt="4">
        <dgm:presLayoutVars>
          <dgm:chPref val="3"/>
        </dgm:presLayoutVars>
      </dgm:prSet>
      <dgm:spPr/>
    </dgm:pt>
    <dgm:pt modelId="{64C0B1A0-1520-A849-9B63-2CB434D603C2}" type="pres">
      <dgm:prSet presAssocID="{B675AB59-88F4-EC40-8115-B01560FCA312}" presName="level3hierChild" presStyleCnt="0"/>
      <dgm:spPr/>
    </dgm:pt>
    <dgm:pt modelId="{AF1E6369-308D-0647-9B99-4A4D0B9B4A43}" type="pres">
      <dgm:prSet presAssocID="{CBF2B088-583B-8746-9F1A-0F3882441DBE}" presName="conn2-1" presStyleLbl="parChTrans1D2" presStyleIdx="1" presStyleCnt="2"/>
      <dgm:spPr/>
    </dgm:pt>
    <dgm:pt modelId="{506DB71B-5248-A44E-AC3A-1CC16C2F2014}" type="pres">
      <dgm:prSet presAssocID="{CBF2B088-583B-8746-9F1A-0F3882441DBE}" presName="connTx" presStyleLbl="parChTrans1D2" presStyleIdx="1" presStyleCnt="2"/>
      <dgm:spPr/>
    </dgm:pt>
    <dgm:pt modelId="{BFA52F88-9711-FF49-B696-4A81D8E8F04D}" type="pres">
      <dgm:prSet presAssocID="{279A6079-0997-A443-90E5-2DDBF01ABEE6}" presName="root2" presStyleCnt="0"/>
      <dgm:spPr/>
    </dgm:pt>
    <dgm:pt modelId="{55469B49-3974-BE49-B0A1-F23D1A0440DC}" type="pres">
      <dgm:prSet presAssocID="{279A6079-0997-A443-90E5-2DDBF01ABEE6}" presName="LevelTwoTextNode" presStyleLbl="node2" presStyleIdx="1" presStyleCnt="2">
        <dgm:presLayoutVars>
          <dgm:chPref val="3"/>
        </dgm:presLayoutVars>
      </dgm:prSet>
      <dgm:spPr/>
    </dgm:pt>
    <dgm:pt modelId="{3EE69ACA-B7E2-AC42-B1C8-B2C97B1D09B9}" type="pres">
      <dgm:prSet presAssocID="{279A6079-0997-A443-90E5-2DDBF01ABEE6}" presName="level3hierChild" presStyleCnt="0"/>
      <dgm:spPr/>
    </dgm:pt>
    <dgm:pt modelId="{1FD7F7C3-6758-0E40-A489-A6EA0E4D9402}" type="pres">
      <dgm:prSet presAssocID="{DF3CCECC-0798-B04E-B6DD-38612C5F2E20}" presName="conn2-1" presStyleLbl="parChTrans1D3" presStyleIdx="2" presStyleCnt="4"/>
      <dgm:spPr/>
    </dgm:pt>
    <dgm:pt modelId="{40DE536D-A408-CE42-BABB-EAF301420DAC}" type="pres">
      <dgm:prSet presAssocID="{DF3CCECC-0798-B04E-B6DD-38612C5F2E20}" presName="connTx" presStyleLbl="parChTrans1D3" presStyleIdx="2" presStyleCnt="4"/>
      <dgm:spPr/>
    </dgm:pt>
    <dgm:pt modelId="{1D519DFA-C8B9-4C4A-B2AB-75410CE9D0AA}" type="pres">
      <dgm:prSet presAssocID="{1563A694-B631-8040-81CB-B0849CD4C70C}" presName="root2" presStyleCnt="0"/>
      <dgm:spPr/>
    </dgm:pt>
    <dgm:pt modelId="{687FE764-A27A-AA47-87E6-8C9CA01EF2C4}" type="pres">
      <dgm:prSet presAssocID="{1563A694-B631-8040-81CB-B0849CD4C70C}" presName="LevelTwoTextNode" presStyleLbl="node3" presStyleIdx="2" presStyleCnt="4">
        <dgm:presLayoutVars>
          <dgm:chPref val="3"/>
        </dgm:presLayoutVars>
      </dgm:prSet>
      <dgm:spPr/>
    </dgm:pt>
    <dgm:pt modelId="{40AC8194-2D6B-554F-B2B9-B5216875AC4B}" type="pres">
      <dgm:prSet presAssocID="{1563A694-B631-8040-81CB-B0849CD4C70C}" presName="level3hierChild" presStyleCnt="0"/>
      <dgm:spPr/>
    </dgm:pt>
    <dgm:pt modelId="{E9A23744-F723-7748-B2C8-647DA7D1ED1B}" type="pres">
      <dgm:prSet presAssocID="{2A16BF56-DD8C-004B-9BCB-9A659623E296}" presName="conn2-1" presStyleLbl="parChTrans1D4" presStyleIdx="2" presStyleCnt="4"/>
      <dgm:spPr/>
    </dgm:pt>
    <dgm:pt modelId="{1463D38E-8F34-A149-8B98-DAC4F8CD1C95}" type="pres">
      <dgm:prSet presAssocID="{2A16BF56-DD8C-004B-9BCB-9A659623E296}" presName="connTx" presStyleLbl="parChTrans1D4" presStyleIdx="2" presStyleCnt="4"/>
      <dgm:spPr/>
    </dgm:pt>
    <dgm:pt modelId="{3EE003AB-2645-7B4B-A868-45ADF7219BA3}" type="pres">
      <dgm:prSet presAssocID="{75778878-2341-3244-8F5B-96DEC0B314F9}" presName="root2" presStyleCnt="0"/>
      <dgm:spPr/>
    </dgm:pt>
    <dgm:pt modelId="{7DEB6DCC-4939-504B-83B8-7988B8A1125D}" type="pres">
      <dgm:prSet presAssocID="{75778878-2341-3244-8F5B-96DEC0B314F9}" presName="LevelTwoTextNode" presStyleLbl="node4" presStyleIdx="2" presStyleCnt="4">
        <dgm:presLayoutVars>
          <dgm:chPref val="3"/>
        </dgm:presLayoutVars>
      </dgm:prSet>
      <dgm:spPr/>
    </dgm:pt>
    <dgm:pt modelId="{E1CFE316-CA52-6040-8D32-820C74FEAD27}" type="pres">
      <dgm:prSet presAssocID="{75778878-2341-3244-8F5B-96DEC0B314F9}" presName="level3hierChild" presStyleCnt="0"/>
      <dgm:spPr/>
    </dgm:pt>
    <dgm:pt modelId="{B742B7A8-4C02-C641-9FD7-CB3251F3D8B3}" type="pres">
      <dgm:prSet presAssocID="{B2A7820A-03DA-E148-8BFE-7388A1D63920}" presName="conn2-1" presStyleLbl="parChTrans1D4" presStyleIdx="3" presStyleCnt="4"/>
      <dgm:spPr/>
    </dgm:pt>
    <dgm:pt modelId="{C0D04905-FE36-3446-9987-3EFB4C992794}" type="pres">
      <dgm:prSet presAssocID="{B2A7820A-03DA-E148-8BFE-7388A1D63920}" presName="connTx" presStyleLbl="parChTrans1D4" presStyleIdx="3" presStyleCnt="4"/>
      <dgm:spPr/>
    </dgm:pt>
    <dgm:pt modelId="{20499F4D-98CF-804E-8C77-CCCE1E651FB8}" type="pres">
      <dgm:prSet presAssocID="{5253411C-0A75-494F-949B-64CDE0C23B14}" presName="root2" presStyleCnt="0"/>
      <dgm:spPr/>
    </dgm:pt>
    <dgm:pt modelId="{EBD893C7-A948-3342-B0F6-01AC8CACD2B4}" type="pres">
      <dgm:prSet presAssocID="{5253411C-0A75-494F-949B-64CDE0C23B14}" presName="LevelTwoTextNode" presStyleLbl="node4" presStyleIdx="3" presStyleCnt="4">
        <dgm:presLayoutVars>
          <dgm:chPref val="3"/>
        </dgm:presLayoutVars>
      </dgm:prSet>
      <dgm:spPr/>
    </dgm:pt>
    <dgm:pt modelId="{F5C49D7D-DFC2-594D-9961-F095C5F018AF}" type="pres">
      <dgm:prSet presAssocID="{5253411C-0A75-494F-949B-64CDE0C23B14}" presName="level3hierChild" presStyleCnt="0"/>
      <dgm:spPr/>
    </dgm:pt>
    <dgm:pt modelId="{3B8948CB-B613-D146-BBA2-1B5AD8F919C4}" type="pres">
      <dgm:prSet presAssocID="{5D8A0F21-A137-CC49-8363-A10CDFD1DA5D}" presName="conn2-1" presStyleLbl="parChTrans1D3" presStyleIdx="3" presStyleCnt="4"/>
      <dgm:spPr/>
    </dgm:pt>
    <dgm:pt modelId="{DC849073-4586-1E46-A51A-E63B70C4CE58}" type="pres">
      <dgm:prSet presAssocID="{5D8A0F21-A137-CC49-8363-A10CDFD1DA5D}" presName="connTx" presStyleLbl="parChTrans1D3" presStyleIdx="3" presStyleCnt="4"/>
      <dgm:spPr/>
    </dgm:pt>
    <dgm:pt modelId="{FD1D0400-B41C-FE4F-A6E1-8624716405FB}" type="pres">
      <dgm:prSet presAssocID="{F70A7C49-C512-9447-BC52-56119B95D0BF}" presName="root2" presStyleCnt="0"/>
      <dgm:spPr/>
    </dgm:pt>
    <dgm:pt modelId="{39A8CD5A-0782-764D-AC2E-ED186F333530}" type="pres">
      <dgm:prSet presAssocID="{F70A7C49-C512-9447-BC52-56119B95D0BF}" presName="LevelTwoTextNode" presStyleLbl="node3" presStyleIdx="3" presStyleCnt="4">
        <dgm:presLayoutVars>
          <dgm:chPref val="3"/>
        </dgm:presLayoutVars>
      </dgm:prSet>
      <dgm:spPr/>
    </dgm:pt>
    <dgm:pt modelId="{3B248425-1697-0941-8FF0-AFCDCF2E6C25}" type="pres">
      <dgm:prSet presAssocID="{F70A7C49-C512-9447-BC52-56119B95D0BF}" presName="level3hierChild" presStyleCnt="0"/>
      <dgm:spPr/>
    </dgm:pt>
  </dgm:ptLst>
  <dgm:cxnLst>
    <dgm:cxn modelId="{4F4F6A05-3639-E541-B22C-8277832C8742}" type="presOf" srcId="{1563A694-B631-8040-81CB-B0849CD4C70C}" destId="{687FE764-A27A-AA47-87E6-8C9CA01EF2C4}" srcOrd="0" destOrd="0" presId="urn:microsoft.com/office/officeart/2005/8/layout/hierarchy2"/>
    <dgm:cxn modelId="{7186020B-4330-E541-9808-9F89C1E638F9}" srcId="{8572BFBC-7758-484A-85F4-EEB1EAC17368}" destId="{4647CF3F-1273-BB4D-98CB-675093B3F6BD}" srcOrd="0" destOrd="0" parTransId="{158DACC6-9253-8D48-8170-148EACCD8A02}" sibTransId="{A426B03D-EE43-E64B-B196-EF8770E5357D}"/>
    <dgm:cxn modelId="{38EF990C-19D3-C046-A17D-9F3833F65982}" type="presOf" srcId="{2A16BF56-DD8C-004B-9BCB-9A659623E296}" destId="{1463D38E-8F34-A149-8B98-DAC4F8CD1C95}" srcOrd="1" destOrd="0" presId="urn:microsoft.com/office/officeart/2005/8/layout/hierarchy2"/>
    <dgm:cxn modelId="{F7D16F0F-DDD3-8C44-A8A1-81B0C6B5F414}" type="presOf" srcId="{B2A7820A-03DA-E148-8BFE-7388A1D63920}" destId="{C0D04905-FE36-3446-9987-3EFB4C992794}" srcOrd="1" destOrd="0" presId="urn:microsoft.com/office/officeart/2005/8/layout/hierarchy2"/>
    <dgm:cxn modelId="{64828010-E8EE-CC44-82B7-0EE1CF688F6D}" type="presOf" srcId="{0F58A3E9-3DE2-B245-B8AA-C23FED63AE3A}" destId="{D6E88CEA-3EA4-B648-BE5E-4CFDCE3F6B4C}" srcOrd="1" destOrd="0" presId="urn:microsoft.com/office/officeart/2005/8/layout/hierarchy2"/>
    <dgm:cxn modelId="{61D3211C-5075-7541-9F69-371A83219D49}" type="presOf" srcId="{4647CF3F-1273-BB4D-98CB-675093B3F6BD}" destId="{7ECA3914-EBEA-3E42-9DAD-6BBA2F89F484}" srcOrd="0" destOrd="0" presId="urn:microsoft.com/office/officeart/2005/8/layout/hierarchy2"/>
    <dgm:cxn modelId="{54D0D525-CF18-A844-BABF-44BE2796E385}" type="presOf" srcId="{279A6079-0997-A443-90E5-2DDBF01ABEE6}" destId="{55469B49-3974-BE49-B0A1-F23D1A0440DC}" srcOrd="0" destOrd="0" presId="urn:microsoft.com/office/officeart/2005/8/layout/hierarchy2"/>
    <dgm:cxn modelId="{87D2452A-5D3B-5248-B405-D8DAC976D0D4}" type="presOf" srcId="{5D8A0F21-A137-CC49-8363-A10CDFD1DA5D}" destId="{DC849073-4586-1E46-A51A-E63B70C4CE58}" srcOrd="1" destOrd="0" presId="urn:microsoft.com/office/officeart/2005/8/layout/hierarchy2"/>
    <dgm:cxn modelId="{B2B4C42E-E04F-9F45-B282-07108122DA69}" type="presOf" srcId="{75778878-2341-3244-8F5B-96DEC0B314F9}" destId="{7DEB6DCC-4939-504B-83B8-7988B8A1125D}" srcOrd="0" destOrd="0" presId="urn:microsoft.com/office/officeart/2005/8/layout/hierarchy2"/>
    <dgm:cxn modelId="{A142FD31-C6D2-054C-84C1-88E35BDE0BA4}" srcId="{1563A694-B631-8040-81CB-B0849CD4C70C}" destId="{5253411C-0A75-494F-949B-64CDE0C23B14}" srcOrd="1" destOrd="0" parTransId="{B2A7820A-03DA-E148-8BFE-7388A1D63920}" sibTransId="{BBEB2CD6-5663-A64B-8FE7-C959C3A5C0C5}"/>
    <dgm:cxn modelId="{AB0BC435-87C0-F048-986B-9906E30406D7}" type="presOf" srcId="{3D7D80BC-D81F-B840-8E66-E4A9892116B9}" destId="{38F26C18-5CB5-3641-A79D-F66375C81D8C}" srcOrd="1" destOrd="0" presId="urn:microsoft.com/office/officeart/2005/8/layout/hierarchy2"/>
    <dgm:cxn modelId="{24410836-8B5C-4A4F-AB5B-9EEA3DBF68DA}" type="presOf" srcId="{0F58A3E9-3DE2-B245-B8AA-C23FED63AE3A}" destId="{E8AC4615-06E4-944C-97FD-F2BE1C261042}" srcOrd="0" destOrd="0" presId="urn:microsoft.com/office/officeart/2005/8/layout/hierarchy2"/>
    <dgm:cxn modelId="{61C59639-5116-1F49-9050-DF484FDB20CE}" type="presOf" srcId="{F70A7C49-C512-9447-BC52-56119B95D0BF}" destId="{39A8CD5A-0782-764D-AC2E-ED186F333530}" srcOrd="0" destOrd="0" presId="urn:microsoft.com/office/officeart/2005/8/layout/hierarchy2"/>
    <dgm:cxn modelId="{B009413A-FC83-B140-A97D-48E4144FC3B4}" type="presOf" srcId="{B2A7820A-03DA-E148-8BFE-7388A1D63920}" destId="{B742B7A8-4C02-C641-9FD7-CB3251F3D8B3}" srcOrd="0" destOrd="0" presId="urn:microsoft.com/office/officeart/2005/8/layout/hierarchy2"/>
    <dgm:cxn modelId="{76FD3C40-E927-4B44-A94C-266E1BF6A885}" type="presOf" srcId="{2DF93E35-7CBD-9444-A8DA-140E7DA561AD}" destId="{5C09ED28-96D4-414C-BBCE-3C19A637E2FE}" srcOrd="0" destOrd="0" presId="urn:microsoft.com/office/officeart/2005/8/layout/hierarchy2"/>
    <dgm:cxn modelId="{86F1FF52-AF17-4541-98FD-1785A36C5D39}" srcId="{6450D074-E66E-A84B-8810-930FE982DC53}" destId="{279A6079-0997-A443-90E5-2DDBF01ABEE6}" srcOrd="1" destOrd="0" parTransId="{CBF2B088-583B-8746-9F1A-0F3882441DBE}" sibTransId="{1DB36C4F-AE47-6F4C-B8F0-3A22A6BA13E7}"/>
    <dgm:cxn modelId="{FBF1CF55-DC22-A24A-9550-EF023E44B3D7}" type="presOf" srcId="{B795234A-2D3C-C046-8ADA-91936C1888AC}" destId="{AFCBF04F-7EE1-9E46-94C1-5D7BF1194543}" srcOrd="0" destOrd="0" presId="urn:microsoft.com/office/officeart/2005/8/layout/hierarchy2"/>
    <dgm:cxn modelId="{9FB12858-88B6-9F44-A26C-974E7B83184F}" type="presOf" srcId="{A5813F77-772F-094A-9222-0BA273BBB67B}" destId="{61F08243-071B-F246-9772-310F4D01A35E}" srcOrd="0" destOrd="0" presId="urn:microsoft.com/office/officeart/2005/8/layout/hierarchy2"/>
    <dgm:cxn modelId="{E7C3E05D-543F-494E-9D32-F0C93361A2AC}" type="presOf" srcId="{DF3CCECC-0798-B04E-B6DD-38612C5F2E20}" destId="{1FD7F7C3-6758-0E40-A489-A6EA0E4D9402}" srcOrd="0" destOrd="0" presId="urn:microsoft.com/office/officeart/2005/8/layout/hierarchy2"/>
    <dgm:cxn modelId="{A3C52767-15B3-AC49-88AB-EB815CA2D1E7}" type="presOf" srcId="{6450D074-E66E-A84B-8810-930FE982DC53}" destId="{AABE1A9A-9369-0048-9BCA-60FBE7023A34}" srcOrd="0" destOrd="0" presId="urn:microsoft.com/office/officeart/2005/8/layout/hierarchy2"/>
    <dgm:cxn modelId="{A929BE6B-78FD-D547-AB6D-3A8CE5D01E8C}" type="presOf" srcId="{3D7D80BC-D81F-B840-8E66-E4A9892116B9}" destId="{E362D448-AC7C-924E-906A-968252E78D05}" srcOrd="0" destOrd="0" presId="urn:microsoft.com/office/officeart/2005/8/layout/hierarchy2"/>
    <dgm:cxn modelId="{3D619B70-0FB0-5347-9C9F-3C5E78F89207}" type="presOf" srcId="{8572BFBC-7758-484A-85F4-EEB1EAC17368}" destId="{AB818C9D-8BA7-CD4F-A1C5-8A314F203976}" srcOrd="0" destOrd="0" presId="urn:microsoft.com/office/officeart/2005/8/layout/hierarchy2"/>
    <dgm:cxn modelId="{A7811487-432D-244C-BF41-6950C8593BF5}" type="presOf" srcId="{2A16BF56-DD8C-004B-9BCB-9A659623E296}" destId="{E9A23744-F723-7748-B2C8-647DA7D1ED1B}" srcOrd="0" destOrd="0" presId="urn:microsoft.com/office/officeart/2005/8/layout/hierarchy2"/>
    <dgm:cxn modelId="{49A56B8B-A71E-694E-8757-64CC0CC3194F}" type="presOf" srcId="{841059B6-9C32-7147-9374-311C5636B463}" destId="{E04F0336-3D45-064A-BCD6-83D56E449DB0}" srcOrd="0" destOrd="0" presId="urn:microsoft.com/office/officeart/2005/8/layout/hierarchy2"/>
    <dgm:cxn modelId="{6A9DC78C-4306-AF41-8271-B61C610B51A8}" type="presOf" srcId="{DF3CCECC-0798-B04E-B6DD-38612C5F2E20}" destId="{40DE536D-A408-CE42-BABB-EAF301420DAC}" srcOrd="1" destOrd="0" presId="urn:microsoft.com/office/officeart/2005/8/layout/hierarchy2"/>
    <dgm:cxn modelId="{DDBC6193-7931-B24E-AA1D-5F174030D058}" type="presOf" srcId="{158DACC6-9253-8D48-8170-148EACCD8A02}" destId="{283A5F66-FEC9-C242-82C1-A092D83728A5}" srcOrd="1" destOrd="0" presId="urn:microsoft.com/office/officeart/2005/8/layout/hierarchy2"/>
    <dgm:cxn modelId="{E59D5F94-06E5-5649-8FAD-DDA5F6A6132A}" srcId="{B795234A-2D3C-C046-8ADA-91936C1888AC}" destId="{2A0421B4-56C4-FD43-B190-D531D41C1B75}" srcOrd="0" destOrd="0" parTransId="{0F58A3E9-3DE2-B245-B8AA-C23FED63AE3A}" sibTransId="{26196A49-8C6D-DC42-9C63-50AAB440E3F7}"/>
    <dgm:cxn modelId="{D3889F95-9103-2A48-91CC-A6E0E8F4D301}" type="presOf" srcId="{CBF2B088-583B-8746-9F1A-0F3882441DBE}" destId="{506DB71B-5248-A44E-AC3A-1CC16C2F2014}" srcOrd="1" destOrd="0" presId="urn:microsoft.com/office/officeart/2005/8/layout/hierarchy2"/>
    <dgm:cxn modelId="{769FC198-BAE8-8B44-AF9D-73AB7753DE3A}" type="presOf" srcId="{5D8A0F21-A137-CC49-8363-A10CDFD1DA5D}" destId="{3B8948CB-B613-D146-BBA2-1B5AD8F919C4}" srcOrd="0" destOrd="0" presId="urn:microsoft.com/office/officeart/2005/8/layout/hierarchy2"/>
    <dgm:cxn modelId="{D96663A1-67D0-2D49-8FD8-4101E5647DE6}" srcId="{1563A694-B631-8040-81CB-B0849CD4C70C}" destId="{75778878-2341-3244-8F5B-96DEC0B314F9}" srcOrd="0" destOrd="0" parTransId="{2A16BF56-DD8C-004B-9BCB-9A659623E296}" sibTransId="{C5404F5A-CAC9-EA43-A9E6-8494894C8A7F}"/>
    <dgm:cxn modelId="{413C4EB7-12F6-5740-961C-7466FE01D573}" type="presOf" srcId="{B675AB59-88F4-EC40-8115-B01560FCA312}" destId="{0F9C5D6C-C6D2-0548-807B-FCAF726E53EA}" srcOrd="0" destOrd="0" presId="urn:microsoft.com/office/officeart/2005/8/layout/hierarchy2"/>
    <dgm:cxn modelId="{5C4CD3B9-22F5-6447-AA26-DC64B51C8C8E}" type="presOf" srcId="{158DACC6-9253-8D48-8170-148EACCD8A02}" destId="{2FECBDB2-3DE0-E941-B58A-5BE350F57FE4}" srcOrd="0" destOrd="0" presId="urn:microsoft.com/office/officeart/2005/8/layout/hierarchy2"/>
    <dgm:cxn modelId="{676DA6C0-BF45-FC4F-918E-65FDAE6D26A0}" srcId="{841059B6-9C32-7147-9374-311C5636B463}" destId="{6450D074-E66E-A84B-8810-930FE982DC53}" srcOrd="0" destOrd="0" parTransId="{B7901326-1527-6D4C-818B-320031383F96}" sibTransId="{5DF78846-29AD-AF4F-9505-3F76DBCC9D5E}"/>
    <dgm:cxn modelId="{1BA5A1C8-04DB-3146-8211-824F663379E0}" srcId="{279A6079-0997-A443-90E5-2DDBF01ABEE6}" destId="{F70A7C49-C512-9447-BC52-56119B95D0BF}" srcOrd="1" destOrd="0" parTransId="{5D8A0F21-A137-CC49-8363-A10CDFD1DA5D}" sibTransId="{7F9B362D-0A6F-7048-B4DC-94D8B4C787C1}"/>
    <dgm:cxn modelId="{837B5ECA-98C2-E34B-9AAE-873EBA1C6196}" srcId="{6450D074-E66E-A84B-8810-930FE982DC53}" destId="{8572BFBC-7758-484A-85F4-EEB1EAC17368}" srcOrd="0" destOrd="0" parTransId="{A5813F77-772F-094A-9222-0BA273BBB67B}" sibTransId="{2CE0F4D9-8B8E-8D41-8889-6173DC57F1A5}"/>
    <dgm:cxn modelId="{5837AED1-E729-E043-9FFC-A289A86F0BDB}" type="presOf" srcId="{A5813F77-772F-094A-9222-0BA273BBB67B}" destId="{5A084C68-8232-F942-B9B7-B0D9873F96EB}" srcOrd="1" destOrd="0" presId="urn:microsoft.com/office/officeart/2005/8/layout/hierarchy2"/>
    <dgm:cxn modelId="{06BEDBD2-94D8-A44E-B283-84796E843552}" type="presOf" srcId="{2DF93E35-7CBD-9444-A8DA-140E7DA561AD}" destId="{4AA1031A-5635-814E-869B-6E4165B2F55D}" srcOrd="1" destOrd="0" presId="urn:microsoft.com/office/officeart/2005/8/layout/hierarchy2"/>
    <dgm:cxn modelId="{C49DFDD2-73E0-534F-A4B5-1E713E2AC19C}" type="presOf" srcId="{CBF2B088-583B-8746-9F1A-0F3882441DBE}" destId="{AF1E6369-308D-0647-9B99-4A4D0B9B4A43}" srcOrd="0" destOrd="0" presId="urn:microsoft.com/office/officeart/2005/8/layout/hierarchy2"/>
    <dgm:cxn modelId="{F1A465DD-D6DD-8D43-97EF-F7756C64C822}" type="presOf" srcId="{2A0421B4-56C4-FD43-B190-D531D41C1B75}" destId="{9F1F405F-D26D-8547-8EE2-FF6CE4E44A3A}" srcOrd="0" destOrd="0" presId="urn:microsoft.com/office/officeart/2005/8/layout/hierarchy2"/>
    <dgm:cxn modelId="{603BBDE0-8FE0-644C-A81D-02D5B6A3DE27}" srcId="{279A6079-0997-A443-90E5-2DDBF01ABEE6}" destId="{1563A694-B631-8040-81CB-B0849CD4C70C}" srcOrd="0" destOrd="0" parTransId="{DF3CCECC-0798-B04E-B6DD-38612C5F2E20}" sibTransId="{F4F92972-CD1B-0A48-828D-8686705C4D29}"/>
    <dgm:cxn modelId="{842DA8F2-6F71-5140-9E77-F878BB3DB5AE}" srcId="{8572BFBC-7758-484A-85F4-EEB1EAC17368}" destId="{B795234A-2D3C-C046-8ADA-91936C1888AC}" srcOrd="1" destOrd="0" parTransId="{3D7D80BC-D81F-B840-8E66-E4A9892116B9}" sibTransId="{C6C23A8F-D556-AA45-850B-33B13E68FFE9}"/>
    <dgm:cxn modelId="{DD1D04F8-62A5-0F4C-9E10-0CF7FA3633B9}" srcId="{B795234A-2D3C-C046-8ADA-91936C1888AC}" destId="{B675AB59-88F4-EC40-8115-B01560FCA312}" srcOrd="1" destOrd="0" parTransId="{2DF93E35-7CBD-9444-A8DA-140E7DA561AD}" sibTransId="{8354106D-5D3D-EB4E-AF9F-B302C1D1A022}"/>
    <dgm:cxn modelId="{949319FC-EBFA-3E4D-864A-BAC824FCE23A}" type="presOf" srcId="{5253411C-0A75-494F-949B-64CDE0C23B14}" destId="{EBD893C7-A948-3342-B0F6-01AC8CACD2B4}" srcOrd="0" destOrd="0" presId="urn:microsoft.com/office/officeart/2005/8/layout/hierarchy2"/>
    <dgm:cxn modelId="{64A8D915-B351-7048-BCCD-FC299F9AC389}" type="presParOf" srcId="{E04F0336-3D45-064A-BCD6-83D56E449DB0}" destId="{CD15279E-242A-0645-9E40-3EA6EC651F00}" srcOrd="0" destOrd="0" presId="urn:microsoft.com/office/officeart/2005/8/layout/hierarchy2"/>
    <dgm:cxn modelId="{5F346321-1E74-7547-A9ED-676B4B0ED2F7}" type="presParOf" srcId="{CD15279E-242A-0645-9E40-3EA6EC651F00}" destId="{AABE1A9A-9369-0048-9BCA-60FBE7023A34}" srcOrd="0" destOrd="0" presId="urn:microsoft.com/office/officeart/2005/8/layout/hierarchy2"/>
    <dgm:cxn modelId="{4CF76D85-E476-784E-A627-FBCE3B07C68A}" type="presParOf" srcId="{CD15279E-242A-0645-9E40-3EA6EC651F00}" destId="{09D69552-DCB2-B347-B404-7E5FACA2D9D0}" srcOrd="1" destOrd="0" presId="urn:microsoft.com/office/officeart/2005/8/layout/hierarchy2"/>
    <dgm:cxn modelId="{1E9A5BC1-5C7E-D849-88BA-D010F3BA00AC}" type="presParOf" srcId="{09D69552-DCB2-B347-B404-7E5FACA2D9D0}" destId="{61F08243-071B-F246-9772-310F4D01A35E}" srcOrd="0" destOrd="0" presId="urn:microsoft.com/office/officeart/2005/8/layout/hierarchy2"/>
    <dgm:cxn modelId="{154A5221-FE7E-9C4C-B716-EFB65A31FC8D}" type="presParOf" srcId="{61F08243-071B-F246-9772-310F4D01A35E}" destId="{5A084C68-8232-F942-B9B7-B0D9873F96EB}" srcOrd="0" destOrd="0" presId="urn:microsoft.com/office/officeart/2005/8/layout/hierarchy2"/>
    <dgm:cxn modelId="{A11DD964-F32D-8740-AFD5-4D93B7D285AE}" type="presParOf" srcId="{09D69552-DCB2-B347-B404-7E5FACA2D9D0}" destId="{7BC1D669-A5E9-624E-B41A-D9F7E0486A69}" srcOrd="1" destOrd="0" presId="urn:microsoft.com/office/officeart/2005/8/layout/hierarchy2"/>
    <dgm:cxn modelId="{1624D85D-1861-474D-8201-F7D0C9E927C1}" type="presParOf" srcId="{7BC1D669-A5E9-624E-B41A-D9F7E0486A69}" destId="{AB818C9D-8BA7-CD4F-A1C5-8A314F203976}" srcOrd="0" destOrd="0" presId="urn:microsoft.com/office/officeart/2005/8/layout/hierarchy2"/>
    <dgm:cxn modelId="{93CAEA58-B30C-ED44-A034-4EB13BA17E08}" type="presParOf" srcId="{7BC1D669-A5E9-624E-B41A-D9F7E0486A69}" destId="{45A13E71-908F-6D44-B48B-3E6D211E49AE}" srcOrd="1" destOrd="0" presId="urn:microsoft.com/office/officeart/2005/8/layout/hierarchy2"/>
    <dgm:cxn modelId="{1E290AA6-4C43-8E41-8C90-2FA4DC7D96DC}" type="presParOf" srcId="{45A13E71-908F-6D44-B48B-3E6D211E49AE}" destId="{2FECBDB2-3DE0-E941-B58A-5BE350F57FE4}" srcOrd="0" destOrd="0" presId="urn:microsoft.com/office/officeart/2005/8/layout/hierarchy2"/>
    <dgm:cxn modelId="{815D1A44-BCF3-D24A-AFEB-BF7AAC768967}" type="presParOf" srcId="{2FECBDB2-3DE0-E941-B58A-5BE350F57FE4}" destId="{283A5F66-FEC9-C242-82C1-A092D83728A5}" srcOrd="0" destOrd="0" presId="urn:microsoft.com/office/officeart/2005/8/layout/hierarchy2"/>
    <dgm:cxn modelId="{D68E1349-FBE3-B849-A6D5-7A0328C7C772}" type="presParOf" srcId="{45A13E71-908F-6D44-B48B-3E6D211E49AE}" destId="{F3AC9ADD-42D4-4E42-9A26-7E58DE78F636}" srcOrd="1" destOrd="0" presId="urn:microsoft.com/office/officeart/2005/8/layout/hierarchy2"/>
    <dgm:cxn modelId="{BABC5889-F4A2-3742-879B-CCE8F53428A8}" type="presParOf" srcId="{F3AC9ADD-42D4-4E42-9A26-7E58DE78F636}" destId="{7ECA3914-EBEA-3E42-9DAD-6BBA2F89F484}" srcOrd="0" destOrd="0" presId="urn:microsoft.com/office/officeart/2005/8/layout/hierarchy2"/>
    <dgm:cxn modelId="{CE6EA74C-BF14-7B4B-B225-1217FBDE05C2}" type="presParOf" srcId="{F3AC9ADD-42D4-4E42-9A26-7E58DE78F636}" destId="{4DB1A059-F532-0647-A264-130358F20EBB}" srcOrd="1" destOrd="0" presId="urn:microsoft.com/office/officeart/2005/8/layout/hierarchy2"/>
    <dgm:cxn modelId="{3B971DAD-39D1-AE4F-8725-050126F39234}" type="presParOf" srcId="{45A13E71-908F-6D44-B48B-3E6D211E49AE}" destId="{E362D448-AC7C-924E-906A-968252E78D05}" srcOrd="2" destOrd="0" presId="urn:microsoft.com/office/officeart/2005/8/layout/hierarchy2"/>
    <dgm:cxn modelId="{6A2E2F6F-66FB-DF44-B77F-27D46FD1E9F8}" type="presParOf" srcId="{E362D448-AC7C-924E-906A-968252E78D05}" destId="{38F26C18-5CB5-3641-A79D-F66375C81D8C}" srcOrd="0" destOrd="0" presId="urn:microsoft.com/office/officeart/2005/8/layout/hierarchy2"/>
    <dgm:cxn modelId="{469DF4FD-F5E6-B640-B643-EDFABD1DF47E}" type="presParOf" srcId="{45A13E71-908F-6D44-B48B-3E6D211E49AE}" destId="{CA61DBC8-1D0A-C744-8B71-5E5F362DCE63}" srcOrd="3" destOrd="0" presId="urn:microsoft.com/office/officeart/2005/8/layout/hierarchy2"/>
    <dgm:cxn modelId="{95F2A463-0E92-8C4A-A6B4-DA6115897CA7}" type="presParOf" srcId="{CA61DBC8-1D0A-C744-8B71-5E5F362DCE63}" destId="{AFCBF04F-7EE1-9E46-94C1-5D7BF1194543}" srcOrd="0" destOrd="0" presId="urn:microsoft.com/office/officeart/2005/8/layout/hierarchy2"/>
    <dgm:cxn modelId="{1B5F8439-4DD5-F14F-B05D-DF4698416208}" type="presParOf" srcId="{CA61DBC8-1D0A-C744-8B71-5E5F362DCE63}" destId="{66772CFB-B3E8-F641-8C54-C841DDC51C29}" srcOrd="1" destOrd="0" presId="urn:microsoft.com/office/officeart/2005/8/layout/hierarchy2"/>
    <dgm:cxn modelId="{1D8E8DAB-CBDC-0442-9A79-F55515010B7C}" type="presParOf" srcId="{66772CFB-B3E8-F641-8C54-C841DDC51C29}" destId="{E8AC4615-06E4-944C-97FD-F2BE1C261042}" srcOrd="0" destOrd="0" presId="urn:microsoft.com/office/officeart/2005/8/layout/hierarchy2"/>
    <dgm:cxn modelId="{644D0FB8-9A9C-F44F-B2D6-B9D556C372D0}" type="presParOf" srcId="{E8AC4615-06E4-944C-97FD-F2BE1C261042}" destId="{D6E88CEA-3EA4-B648-BE5E-4CFDCE3F6B4C}" srcOrd="0" destOrd="0" presId="urn:microsoft.com/office/officeart/2005/8/layout/hierarchy2"/>
    <dgm:cxn modelId="{339AF58F-BB84-9740-8B9D-18FCD8C206FA}" type="presParOf" srcId="{66772CFB-B3E8-F641-8C54-C841DDC51C29}" destId="{91BB9888-8D39-714B-A5DC-41E3FDE58F5F}" srcOrd="1" destOrd="0" presId="urn:microsoft.com/office/officeart/2005/8/layout/hierarchy2"/>
    <dgm:cxn modelId="{6778CFA8-70E8-4C4D-BF63-2B8BF17A1868}" type="presParOf" srcId="{91BB9888-8D39-714B-A5DC-41E3FDE58F5F}" destId="{9F1F405F-D26D-8547-8EE2-FF6CE4E44A3A}" srcOrd="0" destOrd="0" presId="urn:microsoft.com/office/officeart/2005/8/layout/hierarchy2"/>
    <dgm:cxn modelId="{7CA75AFE-324A-3F43-BD8B-B6C5852143CD}" type="presParOf" srcId="{91BB9888-8D39-714B-A5DC-41E3FDE58F5F}" destId="{3DA8DAB5-3ABF-4E4A-A2CD-826726D33FDC}" srcOrd="1" destOrd="0" presId="urn:microsoft.com/office/officeart/2005/8/layout/hierarchy2"/>
    <dgm:cxn modelId="{AABC9053-D042-B641-AF3F-64CA645448FF}" type="presParOf" srcId="{66772CFB-B3E8-F641-8C54-C841DDC51C29}" destId="{5C09ED28-96D4-414C-BBCE-3C19A637E2FE}" srcOrd="2" destOrd="0" presId="urn:microsoft.com/office/officeart/2005/8/layout/hierarchy2"/>
    <dgm:cxn modelId="{1C6BC403-B491-6C46-ADFC-9C8F2096FFCE}" type="presParOf" srcId="{5C09ED28-96D4-414C-BBCE-3C19A637E2FE}" destId="{4AA1031A-5635-814E-869B-6E4165B2F55D}" srcOrd="0" destOrd="0" presId="urn:microsoft.com/office/officeart/2005/8/layout/hierarchy2"/>
    <dgm:cxn modelId="{B25AC382-1DB5-D042-A6B5-5341B9137F7D}" type="presParOf" srcId="{66772CFB-B3E8-F641-8C54-C841DDC51C29}" destId="{3FE3A333-0095-7D4A-9A59-7FCF9B7B4A02}" srcOrd="3" destOrd="0" presId="urn:microsoft.com/office/officeart/2005/8/layout/hierarchy2"/>
    <dgm:cxn modelId="{F83ED125-01F5-4948-A18E-DF82EB462B44}" type="presParOf" srcId="{3FE3A333-0095-7D4A-9A59-7FCF9B7B4A02}" destId="{0F9C5D6C-C6D2-0548-807B-FCAF726E53EA}" srcOrd="0" destOrd="0" presId="urn:microsoft.com/office/officeart/2005/8/layout/hierarchy2"/>
    <dgm:cxn modelId="{30916035-AE58-0947-BFBD-F7F7876A4A59}" type="presParOf" srcId="{3FE3A333-0095-7D4A-9A59-7FCF9B7B4A02}" destId="{64C0B1A0-1520-A849-9B63-2CB434D603C2}" srcOrd="1" destOrd="0" presId="urn:microsoft.com/office/officeart/2005/8/layout/hierarchy2"/>
    <dgm:cxn modelId="{4DC25700-CA7F-5440-92EB-785875CDA7FE}" type="presParOf" srcId="{09D69552-DCB2-B347-B404-7E5FACA2D9D0}" destId="{AF1E6369-308D-0647-9B99-4A4D0B9B4A43}" srcOrd="2" destOrd="0" presId="urn:microsoft.com/office/officeart/2005/8/layout/hierarchy2"/>
    <dgm:cxn modelId="{038C64C3-5FFA-AB4F-9A19-ECAE94BC7339}" type="presParOf" srcId="{AF1E6369-308D-0647-9B99-4A4D0B9B4A43}" destId="{506DB71B-5248-A44E-AC3A-1CC16C2F2014}" srcOrd="0" destOrd="0" presId="urn:microsoft.com/office/officeart/2005/8/layout/hierarchy2"/>
    <dgm:cxn modelId="{A9604226-F527-6747-B971-EFC15FE341FD}" type="presParOf" srcId="{09D69552-DCB2-B347-B404-7E5FACA2D9D0}" destId="{BFA52F88-9711-FF49-B696-4A81D8E8F04D}" srcOrd="3" destOrd="0" presId="urn:microsoft.com/office/officeart/2005/8/layout/hierarchy2"/>
    <dgm:cxn modelId="{CB813AFB-ECF7-7F49-A6DA-441C18CB7279}" type="presParOf" srcId="{BFA52F88-9711-FF49-B696-4A81D8E8F04D}" destId="{55469B49-3974-BE49-B0A1-F23D1A0440DC}" srcOrd="0" destOrd="0" presId="urn:microsoft.com/office/officeart/2005/8/layout/hierarchy2"/>
    <dgm:cxn modelId="{673EAB2D-18E0-594A-AC91-2B7680C90A39}" type="presParOf" srcId="{BFA52F88-9711-FF49-B696-4A81D8E8F04D}" destId="{3EE69ACA-B7E2-AC42-B1C8-B2C97B1D09B9}" srcOrd="1" destOrd="0" presId="urn:microsoft.com/office/officeart/2005/8/layout/hierarchy2"/>
    <dgm:cxn modelId="{87098FA7-6767-A64E-BE0D-5735988FD4E8}" type="presParOf" srcId="{3EE69ACA-B7E2-AC42-B1C8-B2C97B1D09B9}" destId="{1FD7F7C3-6758-0E40-A489-A6EA0E4D9402}" srcOrd="0" destOrd="0" presId="urn:microsoft.com/office/officeart/2005/8/layout/hierarchy2"/>
    <dgm:cxn modelId="{837A9B62-8D9F-0B47-9217-984458BE64DF}" type="presParOf" srcId="{1FD7F7C3-6758-0E40-A489-A6EA0E4D9402}" destId="{40DE536D-A408-CE42-BABB-EAF301420DAC}" srcOrd="0" destOrd="0" presId="urn:microsoft.com/office/officeart/2005/8/layout/hierarchy2"/>
    <dgm:cxn modelId="{72890711-47E7-DE4E-A045-96A88657933A}" type="presParOf" srcId="{3EE69ACA-B7E2-AC42-B1C8-B2C97B1D09B9}" destId="{1D519DFA-C8B9-4C4A-B2AB-75410CE9D0AA}" srcOrd="1" destOrd="0" presId="urn:microsoft.com/office/officeart/2005/8/layout/hierarchy2"/>
    <dgm:cxn modelId="{1C01AA0B-03EB-CA41-BDF1-E98204DE0364}" type="presParOf" srcId="{1D519DFA-C8B9-4C4A-B2AB-75410CE9D0AA}" destId="{687FE764-A27A-AA47-87E6-8C9CA01EF2C4}" srcOrd="0" destOrd="0" presId="urn:microsoft.com/office/officeart/2005/8/layout/hierarchy2"/>
    <dgm:cxn modelId="{7FC13B59-174E-D44B-8D3D-FEE766CA5A93}" type="presParOf" srcId="{1D519DFA-C8B9-4C4A-B2AB-75410CE9D0AA}" destId="{40AC8194-2D6B-554F-B2B9-B5216875AC4B}" srcOrd="1" destOrd="0" presId="urn:microsoft.com/office/officeart/2005/8/layout/hierarchy2"/>
    <dgm:cxn modelId="{8C1854F4-6A40-BA42-9DA1-B66F61CB4FC8}" type="presParOf" srcId="{40AC8194-2D6B-554F-B2B9-B5216875AC4B}" destId="{E9A23744-F723-7748-B2C8-647DA7D1ED1B}" srcOrd="0" destOrd="0" presId="urn:microsoft.com/office/officeart/2005/8/layout/hierarchy2"/>
    <dgm:cxn modelId="{7C411803-6F18-984C-AD6E-8A222434A195}" type="presParOf" srcId="{E9A23744-F723-7748-B2C8-647DA7D1ED1B}" destId="{1463D38E-8F34-A149-8B98-DAC4F8CD1C95}" srcOrd="0" destOrd="0" presId="urn:microsoft.com/office/officeart/2005/8/layout/hierarchy2"/>
    <dgm:cxn modelId="{94BC6586-BA8A-1341-9CEA-A54058E23C48}" type="presParOf" srcId="{40AC8194-2D6B-554F-B2B9-B5216875AC4B}" destId="{3EE003AB-2645-7B4B-A868-45ADF7219BA3}" srcOrd="1" destOrd="0" presId="urn:microsoft.com/office/officeart/2005/8/layout/hierarchy2"/>
    <dgm:cxn modelId="{6B4C1007-DA8E-1E45-9678-006E3F89D7FC}" type="presParOf" srcId="{3EE003AB-2645-7B4B-A868-45ADF7219BA3}" destId="{7DEB6DCC-4939-504B-83B8-7988B8A1125D}" srcOrd="0" destOrd="0" presId="urn:microsoft.com/office/officeart/2005/8/layout/hierarchy2"/>
    <dgm:cxn modelId="{FDDE3CC0-747E-5248-8D18-06F37D6CEEB9}" type="presParOf" srcId="{3EE003AB-2645-7B4B-A868-45ADF7219BA3}" destId="{E1CFE316-CA52-6040-8D32-820C74FEAD27}" srcOrd="1" destOrd="0" presId="urn:microsoft.com/office/officeart/2005/8/layout/hierarchy2"/>
    <dgm:cxn modelId="{F6873CBE-FCD6-674B-9875-0C0D7788F8D9}" type="presParOf" srcId="{40AC8194-2D6B-554F-B2B9-B5216875AC4B}" destId="{B742B7A8-4C02-C641-9FD7-CB3251F3D8B3}" srcOrd="2" destOrd="0" presId="urn:microsoft.com/office/officeart/2005/8/layout/hierarchy2"/>
    <dgm:cxn modelId="{DC50FD20-244A-D847-BE82-1E4EA77AF203}" type="presParOf" srcId="{B742B7A8-4C02-C641-9FD7-CB3251F3D8B3}" destId="{C0D04905-FE36-3446-9987-3EFB4C992794}" srcOrd="0" destOrd="0" presId="urn:microsoft.com/office/officeart/2005/8/layout/hierarchy2"/>
    <dgm:cxn modelId="{93AAEA36-5919-104B-88A6-322FB628FA2D}" type="presParOf" srcId="{40AC8194-2D6B-554F-B2B9-B5216875AC4B}" destId="{20499F4D-98CF-804E-8C77-CCCE1E651FB8}" srcOrd="3" destOrd="0" presId="urn:microsoft.com/office/officeart/2005/8/layout/hierarchy2"/>
    <dgm:cxn modelId="{8BADF620-5C44-404A-90D6-37D53543EACC}" type="presParOf" srcId="{20499F4D-98CF-804E-8C77-CCCE1E651FB8}" destId="{EBD893C7-A948-3342-B0F6-01AC8CACD2B4}" srcOrd="0" destOrd="0" presId="urn:microsoft.com/office/officeart/2005/8/layout/hierarchy2"/>
    <dgm:cxn modelId="{2C84BAB8-763B-8745-B4A2-3F94FAAF43FB}" type="presParOf" srcId="{20499F4D-98CF-804E-8C77-CCCE1E651FB8}" destId="{F5C49D7D-DFC2-594D-9961-F095C5F018AF}" srcOrd="1" destOrd="0" presId="urn:microsoft.com/office/officeart/2005/8/layout/hierarchy2"/>
    <dgm:cxn modelId="{3CC4C916-38BC-854B-BF90-4434CA0C1F10}" type="presParOf" srcId="{3EE69ACA-B7E2-AC42-B1C8-B2C97B1D09B9}" destId="{3B8948CB-B613-D146-BBA2-1B5AD8F919C4}" srcOrd="2" destOrd="0" presId="urn:microsoft.com/office/officeart/2005/8/layout/hierarchy2"/>
    <dgm:cxn modelId="{CB0A269E-A1C1-5446-B79C-86A73B0FBF4A}" type="presParOf" srcId="{3B8948CB-B613-D146-BBA2-1B5AD8F919C4}" destId="{DC849073-4586-1E46-A51A-E63B70C4CE58}" srcOrd="0" destOrd="0" presId="urn:microsoft.com/office/officeart/2005/8/layout/hierarchy2"/>
    <dgm:cxn modelId="{40F6C0CE-4013-D643-99BC-20D26B3E6E2C}" type="presParOf" srcId="{3EE69ACA-B7E2-AC42-B1C8-B2C97B1D09B9}" destId="{FD1D0400-B41C-FE4F-A6E1-8624716405FB}" srcOrd="3" destOrd="0" presId="urn:microsoft.com/office/officeart/2005/8/layout/hierarchy2"/>
    <dgm:cxn modelId="{44E6FC4C-8B05-E44C-9AAA-8357FF228D28}" type="presParOf" srcId="{FD1D0400-B41C-FE4F-A6E1-8624716405FB}" destId="{39A8CD5A-0782-764D-AC2E-ED186F333530}" srcOrd="0" destOrd="0" presId="urn:microsoft.com/office/officeart/2005/8/layout/hierarchy2"/>
    <dgm:cxn modelId="{38D30807-147D-7C4E-80AB-82ACC4353ACA}" type="presParOf" srcId="{FD1D0400-B41C-FE4F-A6E1-8624716405FB}" destId="{3B248425-1697-0941-8FF0-AFCDCF2E6C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pPr algn="ctr"/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pPr algn="ctr"/>
          <a:endParaRPr lang="en-US"/>
        </a:p>
      </dgm:t>
    </dgm:pt>
    <dgm:pt modelId="{7CC0EDD6-9797-7444-B3F8-B295D6DCD74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gm:t>
    </dgm:pt>
    <dgm:pt modelId="{0D719275-4FD9-CC45-B7BA-F729728EE25A}" type="parTrans" cxnId="{63D91F36-061C-8B42-AE3E-1F40DCCB9FBB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9F6CB1CD-49C9-4C4E-98C4-12A542465CDF}" type="sibTrans" cxnId="{63D91F36-061C-8B42-AE3E-1F40DCCB9FBB}">
      <dgm:prSet/>
      <dgm:spPr/>
      <dgm:t>
        <a:bodyPr/>
        <a:lstStyle/>
        <a:p>
          <a:pPr algn="ctr"/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Y="99957" custLinFactNeighborX="-59096" custLinFactNeighborY="437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3"/>
      <dgm:spPr/>
    </dgm:pt>
    <dgm:pt modelId="{97A4D63B-A218-724D-BEFA-29346C1708FF}" type="pres">
      <dgm:prSet presAssocID="{5235D558-B74B-4941-AA97-47D08CFC2090}" presName="connTx" presStyleLbl="parChTrans1D2" presStyleIdx="0" presStyleCnt="3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3" custScaleX="114208" custLinFactNeighborX="-28610" custLinFactNeighborY="4529"/>
      <dgm:spPr/>
    </dgm:pt>
    <dgm:pt modelId="{66CC284A-507F-0443-88C8-F1F584D3A6AF}" type="pres">
      <dgm:prSet presAssocID="{68FCC35D-E4B4-044E-B7B0-952CEB548505}" presName="hierChild3" presStyleCnt="0"/>
      <dgm:spPr/>
    </dgm:pt>
    <dgm:pt modelId="{2FA193C2-CC21-F94D-8F64-28276C2AC803}" type="pres">
      <dgm:prSet presAssocID="{0D719275-4FD9-CC45-B7BA-F729728EE25A}" presName="Name25" presStyleLbl="parChTrans1D2" presStyleIdx="1" presStyleCnt="3"/>
      <dgm:spPr/>
    </dgm:pt>
    <dgm:pt modelId="{C6FEF928-0C0A-2D46-B667-1FC1A98A6D11}" type="pres">
      <dgm:prSet presAssocID="{0D719275-4FD9-CC45-B7BA-F729728EE25A}" presName="connTx" presStyleLbl="parChTrans1D2" presStyleIdx="1" presStyleCnt="3"/>
      <dgm:spPr/>
    </dgm:pt>
    <dgm:pt modelId="{9F8847DF-2DBF-964A-934C-3526DDBCAE3E}" type="pres">
      <dgm:prSet presAssocID="{7CC0EDD6-9797-7444-B3F8-B295D6DCD74C}" presName="Name30" presStyleCnt="0"/>
      <dgm:spPr/>
    </dgm:pt>
    <dgm:pt modelId="{C21F1B80-9385-EF42-AA02-90282496BCA4}" type="pres">
      <dgm:prSet presAssocID="{7CC0EDD6-9797-7444-B3F8-B295D6DCD74C}" presName="level2Shape" presStyleLbl="node2" presStyleIdx="1" presStyleCnt="3" custScaleX="114208" custLinFactNeighborX="-28307" custLinFactNeighborY="-948"/>
      <dgm:spPr/>
    </dgm:pt>
    <dgm:pt modelId="{1A621F60-F38C-C04B-A0E0-FA8FF019EE0F}" type="pres">
      <dgm:prSet presAssocID="{7CC0EDD6-9797-7444-B3F8-B295D6DCD74C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2" presStyleCnt="3"/>
      <dgm:spPr/>
    </dgm:pt>
    <dgm:pt modelId="{69E49CCE-9F3D-2A4B-AB19-58465313D82B}" type="pres">
      <dgm:prSet presAssocID="{A744D08C-29B7-1E4F-9654-F044FD70A9C8}" presName="connTx" presStyleLbl="parChTrans1D2" presStyleIdx="2" presStyleCnt="3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2" presStyleCnt="3" custScaleX="114208" custLinFactNeighborX="-27672" custLinFactNeighborY="-7504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76194E11-7C47-FD49-B3BA-5609334CE8DE}" type="presOf" srcId="{7CC0EDD6-9797-7444-B3F8-B295D6DCD74C}" destId="{C21F1B80-9385-EF42-AA02-90282496BCA4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63D91F36-061C-8B42-AE3E-1F40DCCB9FBB}" srcId="{4C49393E-5157-A046-877F-5D25F4F3106A}" destId="{7CC0EDD6-9797-7444-B3F8-B295D6DCD74C}" srcOrd="1" destOrd="0" parTransId="{0D719275-4FD9-CC45-B7BA-F729728EE25A}" sibTransId="{9F6CB1CD-49C9-4C4E-98C4-12A542465CDF}"/>
    <dgm:cxn modelId="{A4CA9338-C6E0-EA41-9152-2736CD1BBC81}" srcId="{4C49393E-5157-A046-877F-5D25F4F3106A}" destId="{92EFADCE-9C6C-6144-8D02-D0736A4D41DC}" srcOrd="2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D5351082-77CF-6F49-AABB-9A000D4133C1}" type="presOf" srcId="{0D719275-4FD9-CC45-B7BA-F729728EE25A}" destId="{2FA193C2-CC21-F94D-8F64-28276C2AC803}" srcOrd="0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715A4DAF-621B-E048-9B03-4C0B7F48F23E}" type="presOf" srcId="{0D719275-4FD9-CC45-B7BA-F729728EE25A}" destId="{C6FEF928-0C0A-2D46-B667-1FC1A98A6D11}" srcOrd="1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53406D76-056E-7646-A6CA-1C7A0D99AB50}" type="presParOf" srcId="{52458D3E-637C-0048-8ABD-90BDD101B8D7}" destId="{2FA193C2-CC21-F94D-8F64-28276C2AC803}" srcOrd="2" destOrd="0" presId="urn:microsoft.com/office/officeart/2005/8/layout/hierarchy5"/>
    <dgm:cxn modelId="{7B5C15E6-ECD5-E348-BBFB-D77F8385E6E9}" type="presParOf" srcId="{2FA193C2-CC21-F94D-8F64-28276C2AC803}" destId="{C6FEF928-0C0A-2D46-B667-1FC1A98A6D11}" srcOrd="0" destOrd="0" presId="urn:microsoft.com/office/officeart/2005/8/layout/hierarchy5"/>
    <dgm:cxn modelId="{976B0547-DBDF-0848-B051-3C3403DB82C4}" type="presParOf" srcId="{52458D3E-637C-0048-8ABD-90BDD101B8D7}" destId="{9F8847DF-2DBF-964A-934C-3526DDBCAE3E}" srcOrd="3" destOrd="0" presId="urn:microsoft.com/office/officeart/2005/8/layout/hierarchy5"/>
    <dgm:cxn modelId="{B3B33FCC-0008-4C40-9857-A51C0FA0F1DD}" type="presParOf" srcId="{9F8847DF-2DBF-964A-934C-3526DDBCAE3E}" destId="{C21F1B80-9385-EF42-AA02-90282496BCA4}" srcOrd="0" destOrd="0" presId="urn:microsoft.com/office/officeart/2005/8/layout/hierarchy5"/>
    <dgm:cxn modelId="{9BA4A714-F8AF-B842-8727-E5FF895142CF}" type="presParOf" srcId="{9F8847DF-2DBF-964A-934C-3526DDBCAE3E}" destId="{1A621F60-F38C-C04B-A0E0-FA8FF019EE0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4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5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8310579" y="4738612"/>
        <a:ext cx="6361966" cy="26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sp:txBody>
      <dsp:txXfrm>
        <a:off x="8310579" y="4738612"/>
        <a:ext cx="6361966" cy="268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1A9A-9369-0048-9BCA-60FBE7023A34}">
      <dsp:nvSpPr>
        <dsp:cNvPr id="0" name=""/>
        <dsp:cNvSpPr/>
      </dsp:nvSpPr>
      <dsp:spPr>
        <a:xfrm>
          <a:off x="221058" y="4759883"/>
          <a:ext cx="4136077" cy="206803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ATE = 0.30</a:t>
          </a:r>
        </a:p>
      </dsp:txBody>
      <dsp:txXfrm>
        <a:off x="281629" y="4820454"/>
        <a:ext cx="4014935" cy="1946896"/>
      </dsp:txXfrm>
    </dsp:sp>
    <dsp:sp modelId="{61F08243-071B-F246-9772-310F4D01A35E}">
      <dsp:nvSpPr>
        <dsp:cNvPr id="0" name=""/>
        <dsp:cNvSpPr/>
      </dsp:nvSpPr>
      <dsp:spPr>
        <a:xfrm rot="17692822">
          <a:off x="3218184" y="3994157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3911911"/>
        <a:ext cx="196616" cy="196616"/>
      </dsp:txXfrm>
    </dsp:sp>
    <dsp:sp modelId="{AB818C9D-8BA7-CD4F-A1C5-8A314F203976}">
      <dsp:nvSpPr>
        <dsp:cNvPr id="0" name=""/>
        <dsp:cNvSpPr/>
      </dsp:nvSpPr>
      <dsp:spPr>
        <a:xfrm>
          <a:off x="6011566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Female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6072137" y="1253088"/>
        <a:ext cx="4014935" cy="1946896"/>
      </dsp:txXfrm>
    </dsp:sp>
    <dsp:sp modelId="{2FECBDB2-3DE0-E941-B58A-5BE350F57FE4}">
      <dsp:nvSpPr>
        <dsp:cNvPr id="0" name=""/>
        <dsp:cNvSpPr/>
      </dsp:nvSpPr>
      <dsp:spPr>
        <a:xfrm rot="19457599">
          <a:off x="9956140" y="1615913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1581039"/>
        <a:ext cx="101871" cy="101871"/>
      </dsp:txXfrm>
    </dsp:sp>
    <dsp:sp modelId="{7ECA3914-EBEA-3E42-9DAD-6BBA2F89F484}">
      <dsp:nvSpPr>
        <dsp:cNvPr id="0" name=""/>
        <dsp:cNvSpPr/>
      </dsp:nvSpPr>
      <dsp:spPr>
        <a:xfrm>
          <a:off x="11802074" y="3394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CATE=0.35</a:t>
          </a:r>
        </a:p>
      </dsp:txBody>
      <dsp:txXfrm>
        <a:off x="11862645" y="63965"/>
        <a:ext cx="4014935" cy="1946896"/>
      </dsp:txXfrm>
    </dsp:sp>
    <dsp:sp modelId="{E362D448-AC7C-924E-906A-968252E78D05}">
      <dsp:nvSpPr>
        <dsp:cNvPr id="0" name=""/>
        <dsp:cNvSpPr/>
      </dsp:nvSpPr>
      <dsp:spPr>
        <a:xfrm rot="2142401">
          <a:off x="9956140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2770161"/>
        <a:ext cx="101871" cy="101871"/>
      </dsp:txXfrm>
    </dsp:sp>
    <dsp:sp modelId="{AFCBF04F-7EE1-9E46-94C1-5D7BF1194543}">
      <dsp:nvSpPr>
        <dsp:cNvPr id="0" name=""/>
        <dsp:cNvSpPr/>
      </dsp:nvSpPr>
      <dsp:spPr>
        <a:xfrm>
          <a:off x="11802074" y="2381639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CATE=0.40</a:t>
          </a:r>
        </a:p>
      </dsp:txBody>
      <dsp:txXfrm>
        <a:off x="11862645" y="2442210"/>
        <a:ext cx="4014935" cy="1946896"/>
      </dsp:txXfrm>
    </dsp:sp>
    <dsp:sp modelId="{E8AC4615-06E4-944C-97FD-F2BE1C261042}">
      <dsp:nvSpPr>
        <dsp:cNvPr id="0" name=""/>
        <dsp:cNvSpPr/>
      </dsp:nvSpPr>
      <dsp:spPr>
        <a:xfrm rot="19457599">
          <a:off x="15746648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2770161"/>
        <a:ext cx="101871" cy="101871"/>
      </dsp:txXfrm>
    </dsp:sp>
    <dsp:sp modelId="{9F1F405F-D26D-8547-8EE2-FF6CE4E44A3A}">
      <dsp:nvSpPr>
        <dsp:cNvPr id="0" name=""/>
        <dsp:cNvSpPr/>
      </dsp:nvSpPr>
      <dsp:spPr>
        <a:xfrm>
          <a:off x="17592583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17653154" y="1253088"/>
        <a:ext cx="4014935" cy="1946896"/>
      </dsp:txXfrm>
    </dsp:sp>
    <dsp:sp modelId="{5C09ED28-96D4-414C-BBCE-3C19A637E2FE}">
      <dsp:nvSpPr>
        <dsp:cNvPr id="0" name=""/>
        <dsp:cNvSpPr/>
      </dsp:nvSpPr>
      <dsp:spPr>
        <a:xfrm rot="2142401">
          <a:off x="15746648" y="3994157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3959283"/>
        <a:ext cx="101871" cy="101871"/>
      </dsp:txXfrm>
    </dsp:sp>
    <dsp:sp modelId="{0F9C5D6C-C6D2-0548-807B-FCAF726E53EA}">
      <dsp:nvSpPr>
        <dsp:cNvPr id="0" name=""/>
        <dsp:cNvSpPr/>
      </dsp:nvSpPr>
      <dsp:spPr>
        <a:xfrm>
          <a:off x="17592583" y="3570761"/>
          <a:ext cx="4136077" cy="20680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not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0.44</a:t>
          </a:r>
        </a:p>
      </dsp:txBody>
      <dsp:txXfrm>
        <a:off x="17653154" y="3631332"/>
        <a:ext cx="4014935" cy="1946896"/>
      </dsp:txXfrm>
    </dsp:sp>
    <dsp:sp modelId="{AF1E6369-308D-0647-9B99-4A4D0B9B4A43}">
      <dsp:nvSpPr>
        <dsp:cNvPr id="0" name=""/>
        <dsp:cNvSpPr/>
      </dsp:nvSpPr>
      <dsp:spPr>
        <a:xfrm rot="3907178">
          <a:off x="3218184" y="7561524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7479277"/>
        <a:ext cx="196616" cy="196616"/>
      </dsp:txXfrm>
    </dsp:sp>
    <dsp:sp modelId="{55469B49-3974-BE49-B0A1-F23D1A0440DC}">
      <dsp:nvSpPr>
        <dsp:cNvPr id="0" name=""/>
        <dsp:cNvSpPr/>
      </dsp:nvSpPr>
      <dsp:spPr>
        <a:xfrm>
          <a:off x="6011566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0.19</a:t>
          </a:r>
        </a:p>
      </dsp:txBody>
      <dsp:txXfrm>
        <a:off x="6072137" y="8387821"/>
        <a:ext cx="4014935" cy="1946896"/>
      </dsp:txXfrm>
    </dsp:sp>
    <dsp:sp modelId="{1FD7F7C3-6758-0E40-A489-A6EA0E4D9402}">
      <dsp:nvSpPr>
        <dsp:cNvPr id="0" name=""/>
        <dsp:cNvSpPr/>
      </dsp:nvSpPr>
      <dsp:spPr>
        <a:xfrm rot="19457599">
          <a:off x="9956140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8715772"/>
        <a:ext cx="101871" cy="101871"/>
      </dsp:txXfrm>
    </dsp:sp>
    <dsp:sp modelId="{687FE764-A27A-AA47-87E6-8C9CA01EF2C4}">
      <dsp:nvSpPr>
        <dsp:cNvPr id="0" name=""/>
        <dsp:cNvSpPr/>
      </dsp:nvSpPr>
      <dsp:spPr>
        <a:xfrm>
          <a:off x="11802074" y="7138128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</a:t>
          </a:r>
        </a:p>
      </dsp:txBody>
      <dsp:txXfrm>
        <a:off x="11862645" y="7198699"/>
        <a:ext cx="4014935" cy="1946896"/>
      </dsp:txXfrm>
    </dsp:sp>
    <dsp:sp modelId="{E9A23744-F723-7748-B2C8-647DA7D1ED1B}">
      <dsp:nvSpPr>
        <dsp:cNvPr id="0" name=""/>
        <dsp:cNvSpPr/>
      </dsp:nvSpPr>
      <dsp:spPr>
        <a:xfrm rot="19457599">
          <a:off x="15746648" y="7561524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7526650"/>
        <a:ext cx="101871" cy="101871"/>
      </dsp:txXfrm>
    </dsp:sp>
    <dsp:sp modelId="{7DEB6DCC-4939-504B-83B8-7988B8A1125D}">
      <dsp:nvSpPr>
        <dsp:cNvPr id="0" name=""/>
        <dsp:cNvSpPr/>
      </dsp:nvSpPr>
      <dsp:spPr>
        <a:xfrm>
          <a:off x="17592583" y="5949005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Neighbor&gt;35%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CATE=0.186</a:t>
          </a:r>
        </a:p>
      </dsp:txBody>
      <dsp:txXfrm>
        <a:off x="17653154" y="6009576"/>
        <a:ext cx="4014935" cy="1946896"/>
      </dsp:txXfrm>
    </dsp:sp>
    <dsp:sp modelId="{B742B7A8-4C02-C641-9FD7-CB3251F3D8B3}">
      <dsp:nvSpPr>
        <dsp:cNvPr id="0" name=""/>
        <dsp:cNvSpPr/>
      </dsp:nvSpPr>
      <dsp:spPr>
        <a:xfrm rot="2142401">
          <a:off x="15746648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8715772"/>
        <a:ext cx="101871" cy="101871"/>
      </dsp:txXfrm>
    </dsp:sp>
    <dsp:sp modelId="{EBD893C7-A948-3342-B0F6-01AC8CACD2B4}">
      <dsp:nvSpPr>
        <dsp:cNvPr id="0" name=""/>
        <dsp:cNvSpPr/>
      </dsp:nvSpPr>
      <dsp:spPr>
        <a:xfrm>
          <a:off x="17592583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Neighbor&lt;35%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CATE=0.15</a:t>
          </a:r>
        </a:p>
      </dsp:txBody>
      <dsp:txXfrm>
        <a:off x="17653154" y="8387821"/>
        <a:ext cx="4014935" cy="1946896"/>
      </dsp:txXfrm>
    </dsp:sp>
    <dsp:sp modelId="{3B8948CB-B613-D146-BBA2-1B5AD8F919C4}">
      <dsp:nvSpPr>
        <dsp:cNvPr id="0" name=""/>
        <dsp:cNvSpPr/>
      </dsp:nvSpPr>
      <dsp:spPr>
        <a:xfrm rot="2142401">
          <a:off x="9956140" y="9939768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9904894"/>
        <a:ext cx="101871" cy="101871"/>
      </dsp:txXfrm>
    </dsp:sp>
    <dsp:sp modelId="{39A8CD5A-0782-764D-AC2E-ED186F333530}">
      <dsp:nvSpPr>
        <dsp:cNvPr id="0" name=""/>
        <dsp:cNvSpPr/>
      </dsp:nvSpPr>
      <dsp:spPr>
        <a:xfrm>
          <a:off x="11802074" y="9516372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CATE=0.24</a:t>
          </a:r>
        </a:p>
      </dsp:txBody>
      <dsp:txXfrm>
        <a:off x="11862645" y="9576943"/>
        <a:ext cx="4014935" cy="1946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0" y="3046117"/>
          <a:ext cx="5269197" cy="26334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77132" y="3123249"/>
        <a:ext cx="5114933" cy="2479201"/>
      </dsp:txXfrm>
    </dsp:sp>
    <dsp:sp modelId="{9A113751-2DF8-544E-BCEB-FE4C0FCB602D}">
      <dsp:nvSpPr>
        <dsp:cNvPr id="0" name=""/>
        <dsp:cNvSpPr/>
      </dsp:nvSpPr>
      <dsp:spPr>
        <a:xfrm rot="18250667">
          <a:off x="4495280" y="2874614"/>
          <a:ext cx="35319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3195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2958" y="2813561"/>
        <a:ext cx="176597" cy="176597"/>
      </dsp:txXfrm>
    </dsp:sp>
    <dsp:sp modelId="{68A09276-F314-4148-AEC0-49A0FBE44A10}">
      <dsp:nvSpPr>
        <dsp:cNvPr id="0" name=""/>
        <dsp:cNvSpPr/>
      </dsp:nvSpPr>
      <dsp:spPr>
        <a:xfrm>
          <a:off x="7253317" y="123570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sp:txBody>
      <dsp:txXfrm>
        <a:off x="7330482" y="200735"/>
        <a:ext cx="5863515" cy="2480268"/>
      </dsp:txXfrm>
    </dsp:sp>
    <dsp:sp modelId="{2FA193C2-CC21-F94D-8F64-28276C2AC803}">
      <dsp:nvSpPr>
        <dsp:cNvPr id="0" name=""/>
        <dsp:cNvSpPr/>
      </dsp:nvSpPr>
      <dsp:spPr>
        <a:xfrm rot="21537289">
          <a:off x="5269031" y="4317360"/>
          <a:ext cx="20004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00418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219230" y="4294595"/>
        <a:ext cx="100020" cy="100020"/>
      </dsp:txXfrm>
    </dsp:sp>
    <dsp:sp modelId="{C21F1B80-9385-EF42-AA02-90282496BCA4}">
      <dsp:nvSpPr>
        <dsp:cNvPr id="0" name=""/>
        <dsp:cNvSpPr/>
      </dsp:nvSpPr>
      <dsp:spPr>
        <a:xfrm>
          <a:off x="7269283" y="3009062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sp:txBody>
      <dsp:txXfrm>
        <a:off x="7346448" y="3086227"/>
        <a:ext cx="5863515" cy="2480268"/>
      </dsp:txXfrm>
    </dsp:sp>
    <dsp:sp modelId="{7A13C9F5-7044-0143-941F-B42FFD6803D4}">
      <dsp:nvSpPr>
        <dsp:cNvPr id="0" name=""/>
        <dsp:cNvSpPr/>
      </dsp:nvSpPr>
      <dsp:spPr>
        <a:xfrm rot="3252576">
          <a:off x="4547368" y="5745892"/>
          <a:ext cx="34772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7720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99040" y="5686208"/>
        <a:ext cx="173860" cy="173860"/>
      </dsp:txXfrm>
    </dsp:sp>
    <dsp:sp modelId="{798334F8-D8C2-5B49-AB80-BEC006505C1A}">
      <dsp:nvSpPr>
        <dsp:cNvPr id="0" name=""/>
        <dsp:cNvSpPr/>
      </dsp:nvSpPr>
      <dsp:spPr>
        <a:xfrm>
          <a:off x="7302742" y="5866126"/>
          <a:ext cx="6017845" cy="263459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sp:txBody>
      <dsp:txXfrm>
        <a:off x="7379907" y="5943291"/>
        <a:ext cx="5863515" cy="248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45976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20028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7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35A6-CD4F-BC45-940F-904E4B222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3057"/>
              </p:ext>
            </p:extLst>
          </p:nvPr>
        </p:nvGraphicFramePr>
        <p:xfrm>
          <a:off x="1676399" y="766120"/>
          <a:ext cx="21949719" cy="1158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38720"/>
              </p:ext>
            </p:extLst>
          </p:nvPr>
        </p:nvGraphicFramePr>
        <p:xfrm>
          <a:off x="4992129" y="3675964"/>
          <a:ext cx="16162639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86269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DBCA43D-732D-4347-A33B-AF2D5F0DFADB}"/>
              </a:ext>
            </a:extLst>
          </p:cNvPr>
          <p:cNvGrpSpPr/>
          <p:nvPr/>
        </p:nvGrpSpPr>
        <p:grpSpPr>
          <a:xfrm>
            <a:off x="3551273" y="808075"/>
            <a:ext cx="19463023" cy="12418827"/>
            <a:chOff x="3551273" y="808075"/>
            <a:chExt cx="19463023" cy="12418827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95991B4-DF01-9F49-9CD5-1A48062B01BA}"/>
                </a:ext>
              </a:extLst>
            </p:cNvPr>
            <p:cNvSpPr/>
            <p:nvPr/>
          </p:nvSpPr>
          <p:spPr>
            <a:xfrm>
              <a:off x="3551273" y="808075"/>
              <a:ext cx="18521917" cy="12418827"/>
            </a:xfrm>
            <a:prstGeom prst="cube">
              <a:avLst/>
            </a:prstGeom>
            <a:solidFill>
              <a:schemeClr val="accent2">
                <a:lumMod val="40000"/>
                <a:lumOff val="60000"/>
                <a:alpha val="16273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5F8095-19EE-6249-9663-D97847C7BC53}"/>
                </a:ext>
              </a:extLst>
            </p:cNvPr>
            <p:cNvSpPr/>
            <p:nvPr/>
          </p:nvSpPr>
          <p:spPr>
            <a:xfrm>
              <a:off x="7084159" y="1831673"/>
              <a:ext cx="7442790" cy="6188149"/>
            </a:xfrm>
            <a:prstGeom prst="cube">
              <a:avLst/>
            </a:prstGeom>
            <a:solidFill>
              <a:schemeClr val="accent1">
                <a:alpha val="18000"/>
              </a:schemeClr>
            </a:solidFill>
            <a:ln w="571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8CF88D-BEFC-9148-AD2B-E12335EF8790}"/>
                </a:ext>
              </a:extLst>
            </p:cNvPr>
            <p:cNvSpPr/>
            <p:nvPr/>
          </p:nvSpPr>
          <p:spPr>
            <a:xfrm rot="19786174">
              <a:off x="8690614" y="8380853"/>
              <a:ext cx="14323682" cy="2125362"/>
            </a:xfrm>
            <a:prstGeom prst="ellipse">
              <a:avLst/>
            </a:prstGeom>
            <a:solidFill>
              <a:schemeClr val="accent6">
                <a:lumMod val="75000"/>
                <a:alpha val="2987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DE2394-5BE4-F54B-9AA6-EA9FAD2E90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3213854" y="7678838"/>
              <a:ext cx="1463569" cy="21818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9282C-4EF7-CC46-B10C-08F305D98D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9664571" y="9984262"/>
              <a:ext cx="5015259" cy="306510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/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US" sz="8000" b="1" i="0" baseline="-25000" smtClean="0">
                            <a:latin typeface="Cambria Math" panose="02040503050406030204" pitchFamily="18" charset="0"/>
                          </a:rPr>
                          <m:t>𝚯</m:t>
                        </m:r>
                      </m:oMath>
                    </m:oMathPara>
                  </a14:m>
                  <a:endParaRPr lang="en-US" sz="8000" b="1" baseline="-25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blipFill>
                  <a:blip r:embed="rId2"/>
                  <a:stretch>
                    <a:fillRect l="-21154" r="-125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/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blipFill>
                  <a:blip r:embed="rId3"/>
                  <a:stretch>
                    <a:fillRect l="-20879" r="-329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/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blipFill>
                  <a:blip r:embed="rId4"/>
                  <a:stretch>
                    <a:fillRect l="-14423" r="-7692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/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blipFill>
                  <a:blip r:embed="rId5"/>
                  <a:stretch>
                    <a:fillRect l="-17143" t="-1250" r="-7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/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blipFill>
                  <a:blip r:embed="rId6"/>
                  <a:stretch>
                    <a:fillRect l="-4396" b="-20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4AA0AE-99F8-D642-A647-735FBD58048C}"/>
                </a:ext>
              </a:extLst>
            </p:cNvPr>
            <p:cNvSpPr/>
            <p:nvPr/>
          </p:nvSpPr>
          <p:spPr>
            <a:xfrm flipH="1">
              <a:off x="14586307" y="9860691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9D7415-FA9B-4D4E-89E0-F1FD427A7FAA}"/>
                </a:ext>
              </a:extLst>
            </p:cNvPr>
            <p:cNvSpPr/>
            <p:nvPr/>
          </p:nvSpPr>
          <p:spPr>
            <a:xfrm flipH="1">
              <a:off x="11958242" y="5234966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08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31314</TotalTime>
  <Words>194</Words>
  <Application>Microsoft Macintosh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5</cp:revision>
  <dcterms:created xsi:type="dcterms:W3CDTF">2021-09-29T15:00:35Z</dcterms:created>
  <dcterms:modified xsi:type="dcterms:W3CDTF">2021-11-03T22:02:37Z</dcterms:modified>
</cp:coreProperties>
</file>