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0"/>
    <p:restoredTop sz="96327"/>
  </p:normalViewPr>
  <p:slideViewPr>
    <p:cSldViewPr snapToGrid="0" snapToObjects="1">
      <p:cViewPr varScale="1">
        <p:scale>
          <a:sx n="77" d="100"/>
          <a:sy n="77" d="100"/>
        </p:scale>
        <p:origin x="192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7ECFAD-DACF-A146-83D2-C5D6CAF62570}" type="doc">
      <dgm:prSet loTypeId="urn:microsoft.com/office/officeart/2005/8/layout/hProcess10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675E332-BFBC-BA49-87E3-12410E922457}">
      <dgm:prSet phldrT="[Text]" custT="1"/>
      <dgm:spPr>
        <a:solidFill>
          <a:schemeClr val="accent2">
            <a:alpha val="49000"/>
          </a:schemeClr>
        </a:solidFill>
      </dgm:spPr>
      <dgm:t>
        <a:bodyPr/>
        <a:lstStyle/>
        <a:p>
          <a:pPr>
            <a:lnSpc>
              <a:spcPct val="125000"/>
            </a:lnSpc>
          </a:pPr>
          <a:r>
            <a:rPr lang="en-US" sz="1800" dirty="0">
              <a:solidFill>
                <a:schemeClr val="tx1"/>
              </a:solidFill>
              <a:latin typeface="Times" pitchFamily="2" charset="0"/>
            </a:rPr>
            <a:t>Extracting of  clinically relevant patterns from waveforms</a:t>
          </a:r>
        </a:p>
      </dgm:t>
    </dgm:pt>
    <dgm:pt modelId="{AD067CF3-2294-104B-AF91-418A7C60F1DD}" type="parTrans" cxnId="{B652BE05-E140-5144-8B9F-2CAC4A67AE56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Times" pitchFamily="2" charset="0"/>
          </a:endParaRPr>
        </a:p>
      </dgm:t>
    </dgm:pt>
    <dgm:pt modelId="{BC5FD02C-64ED-AD40-B1D3-DEF11E79F5A2}" type="sibTrans" cxnId="{B652BE05-E140-5144-8B9F-2CAC4A67AE56}">
      <dgm:prSet custT="1"/>
      <dgm:spPr/>
      <dgm:t>
        <a:bodyPr/>
        <a:lstStyle/>
        <a:p>
          <a:endParaRPr lang="en-US" sz="1800">
            <a:solidFill>
              <a:schemeClr val="tx1"/>
            </a:solidFill>
            <a:latin typeface="Times" pitchFamily="2" charset="0"/>
          </a:endParaRPr>
        </a:p>
      </dgm:t>
    </dgm:pt>
    <dgm:pt modelId="{626A92E5-104B-3B4C-BE9E-2C3D9D488E09}">
      <dgm:prSet phldrT="[Text]" custT="1"/>
      <dgm:spPr>
        <a:solidFill>
          <a:schemeClr val="tx1">
            <a:lumMod val="50000"/>
            <a:lumOff val="50000"/>
            <a:alpha val="55672"/>
          </a:schemeClr>
        </a:solidFill>
      </dgm:spPr>
      <dgm:t>
        <a:bodyPr/>
        <a:lstStyle/>
        <a:p>
          <a:pPr>
            <a:lnSpc>
              <a:spcPct val="125000"/>
            </a:lnSpc>
          </a:pPr>
          <a:r>
            <a:rPr lang="en-US" sz="1800" dirty="0">
              <a:solidFill>
                <a:schemeClr val="tx1"/>
              </a:solidFill>
              <a:latin typeface="Times" pitchFamily="2" charset="0"/>
            </a:rPr>
            <a:t>Estimating Pharmaco-kinetics &amp; Pharmaco-dynamics</a:t>
          </a:r>
        </a:p>
      </dgm:t>
    </dgm:pt>
    <dgm:pt modelId="{5BB06285-BE9E-F74F-A6B2-2BCB1768F435}" type="parTrans" cxnId="{1C0024D5-4A16-444C-A375-00D896BC6A13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Times" pitchFamily="2" charset="0"/>
          </a:endParaRPr>
        </a:p>
      </dgm:t>
    </dgm:pt>
    <dgm:pt modelId="{A5CC5579-A3D3-714D-ACED-FA901D12732E}" type="sibTrans" cxnId="{1C0024D5-4A16-444C-A375-00D896BC6A13}">
      <dgm:prSet custT="1"/>
      <dgm:spPr/>
      <dgm:t>
        <a:bodyPr/>
        <a:lstStyle/>
        <a:p>
          <a:endParaRPr lang="en-US" sz="1800">
            <a:solidFill>
              <a:schemeClr val="tx1"/>
            </a:solidFill>
            <a:latin typeface="Times" pitchFamily="2" charset="0"/>
          </a:endParaRPr>
        </a:p>
      </dgm:t>
    </dgm:pt>
    <dgm:pt modelId="{EDC9C7A8-2258-C046-B493-3464064CA459}">
      <dgm:prSet phldrT="[Text]" custT="1"/>
      <dgm:spPr>
        <a:solidFill>
          <a:schemeClr val="accent4">
            <a:alpha val="55000"/>
          </a:schemeClr>
        </a:solidFill>
      </dgm:spPr>
      <dgm:t>
        <a:bodyPr/>
        <a:lstStyle/>
        <a:p>
          <a:pPr>
            <a:lnSpc>
              <a:spcPct val="125000"/>
            </a:lnSpc>
          </a:pPr>
          <a:r>
            <a:rPr lang="en-US" sz="1800" dirty="0">
              <a:solidFill>
                <a:schemeClr val="tx1"/>
              </a:solidFill>
              <a:latin typeface="Times" pitchFamily="2" charset="0"/>
            </a:rPr>
            <a:t>Interpretable and accurate estimation of causal effect</a:t>
          </a:r>
        </a:p>
      </dgm:t>
    </dgm:pt>
    <dgm:pt modelId="{960A1E5F-3CB8-4E4F-A2F3-BF80206FE574}" type="parTrans" cxnId="{7C22CD79-029E-1D43-8D1D-EC1FCE764A4E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Times" pitchFamily="2" charset="0"/>
          </a:endParaRPr>
        </a:p>
      </dgm:t>
    </dgm:pt>
    <dgm:pt modelId="{9B77A2CD-B01D-4540-BAFA-00ECD057BF60}" type="sibTrans" cxnId="{7C22CD79-029E-1D43-8D1D-EC1FCE764A4E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Times" pitchFamily="2" charset="0"/>
          </a:endParaRPr>
        </a:p>
      </dgm:t>
    </dgm:pt>
    <dgm:pt modelId="{7F1A4D00-2E09-DF41-A12A-F9AE8ED962E4}">
      <dgm:prSet phldrT="[Text]" custT="1"/>
      <dgm:spPr>
        <a:solidFill>
          <a:schemeClr val="accent1">
            <a:lumMod val="60000"/>
            <a:lumOff val="40000"/>
            <a:alpha val="78007"/>
          </a:schemeClr>
        </a:solidFill>
      </dgm:spPr>
      <dgm:t>
        <a:bodyPr/>
        <a:lstStyle/>
        <a:p>
          <a:pPr>
            <a:lnSpc>
              <a:spcPct val="125000"/>
            </a:lnSpc>
          </a:pPr>
          <a:r>
            <a:rPr lang="en-US" sz="1800" dirty="0">
              <a:solidFill>
                <a:schemeClr val="tx1"/>
              </a:solidFill>
              <a:latin typeface="Times" pitchFamily="2" charset="0"/>
            </a:rPr>
            <a:t>Chart review by clinical practitioners</a:t>
          </a:r>
        </a:p>
      </dgm:t>
    </dgm:pt>
    <dgm:pt modelId="{45EB6E2F-5785-9C4F-9AC5-B590D8215D89}" type="parTrans" cxnId="{E9DB5150-4226-0248-8010-67630BE22922}">
      <dgm:prSet/>
      <dgm:spPr/>
      <dgm:t>
        <a:bodyPr/>
        <a:lstStyle/>
        <a:p>
          <a:endParaRPr lang="en-US"/>
        </a:p>
      </dgm:t>
    </dgm:pt>
    <dgm:pt modelId="{BE36FA8D-F3D4-CB4A-82E5-8D2945C4936C}" type="sibTrans" cxnId="{E9DB5150-4226-0248-8010-67630BE22922}">
      <dgm:prSet/>
      <dgm:spPr/>
      <dgm:t>
        <a:bodyPr/>
        <a:lstStyle/>
        <a:p>
          <a:endParaRPr lang="en-US"/>
        </a:p>
      </dgm:t>
    </dgm:pt>
    <dgm:pt modelId="{441DAC64-05FB-7D4F-BA2A-351DC562FB10}" type="pres">
      <dgm:prSet presAssocID="{C67ECFAD-DACF-A146-83D2-C5D6CAF62570}" presName="Name0" presStyleCnt="0">
        <dgm:presLayoutVars>
          <dgm:dir/>
          <dgm:resizeHandles val="exact"/>
        </dgm:presLayoutVars>
      </dgm:prSet>
      <dgm:spPr/>
    </dgm:pt>
    <dgm:pt modelId="{EB371998-0B8C-3C4D-9588-091A9294C003}" type="pres">
      <dgm:prSet presAssocID="{4675E332-BFBC-BA49-87E3-12410E922457}" presName="composite" presStyleCnt="0"/>
      <dgm:spPr/>
    </dgm:pt>
    <dgm:pt modelId="{583D1692-F977-3445-86DA-0171AC093616}" type="pres">
      <dgm:prSet presAssocID="{4675E332-BFBC-BA49-87E3-12410E922457}" presName="imagSh" presStyleLbl="b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</dgm:spPr>
    </dgm:pt>
    <dgm:pt modelId="{EBE88EE4-8A39-4D4C-ADFE-A4661DE326AE}" type="pres">
      <dgm:prSet presAssocID="{4675E332-BFBC-BA49-87E3-12410E922457}" presName="txNode" presStyleLbl="node1" presStyleIdx="0" presStyleCnt="4" custScaleX="120320">
        <dgm:presLayoutVars>
          <dgm:bulletEnabled val="1"/>
        </dgm:presLayoutVars>
      </dgm:prSet>
      <dgm:spPr/>
    </dgm:pt>
    <dgm:pt modelId="{6B6E6D29-DAA8-DE4D-AF10-806F9DBDC3DA}" type="pres">
      <dgm:prSet presAssocID="{BC5FD02C-64ED-AD40-B1D3-DEF11E79F5A2}" presName="sibTrans" presStyleLbl="sibTrans2D1" presStyleIdx="0" presStyleCnt="3" custScaleX="206781" custScaleY="147077" custLinFactNeighborY="-13557"/>
      <dgm:spPr/>
    </dgm:pt>
    <dgm:pt modelId="{D3640EBD-752F-9E43-AD8A-68A5C8DDFCCB}" type="pres">
      <dgm:prSet presAssocID="{BC5FD02C-64ED-AD40-B1D3-DEF11E79F5A2}" presName="connTx" presStyleLbl="sibTrans2D1" presStyleIdx="0" presStyleCnt="3"/>
      <dgm:spPr/>
    </dgm:pt>
    <dgm:pt modelId="{0A1CEC3D-E399-454E-A159-DBE0C47719D5}" type="pres">
      <dgm:prSet presAssocID="{626A92E5-104B-3B4C-BE9E-2C3D9D488E09}" presName="composite" presStyleCnt="0"/>
      <dgm:spPr/>
    </dgm:pt>
    <dgm:pt modelId="{3F901969-0F9D-7644-8C1C-F2CE7AF511FD}" type="pres">
      <dgm:prSet presAssocID="{626A92E5-104B-3B4C-BE9E-2C3D9D488E09}" presName="imagSh" presStyleLbl="b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</dgm:pt>
    <dgm:pt modelId="{5BFCFA95-6BFE-1645-89F2-78FB6FD14DA8}" type="pres">
      <dgm:prSet presAssocID="{626A92E5-104B-3B4C-BE9E-2C3D9D488E09}" presName="txNode" presStyleLbl="node1" presStyleIdx="1" presStyleCnt="4" custScaleX="120320">
        <dgm:presLayoutVars>
          <dgm:bulletEnabled val="1"/>
        </dgm:presLayoutVars>
      </dgm:prSet>
      <dgm:spPr/>
    </dgm:pt>
    <dgm:pt modelId="{54D85261-E626-0948-8520-2EF1F6410652}" type="pres">
      <dgm:prSet presAssocID="{A5CC5579-A3D3-714D-ACED-FA901D12732E}" presName="sibTrans" presStyleLbl="sibTrans2D1" presStyleIdx="1" presStyleCnt="3" custScaleX="206781" custScaleY="147077" custLinFactNeighborY="-13557"/>
      <dgm:spPr/>
    </dgm:pt>
    <dgm:pt modelId="{CC244233-D81D-6840-AACF-A086C17FA286}" type="pres">
      <dgm:prSet presAssocID="{A5CC5579-A3D3-714D-ACED-FA901D12732E}" presName="connTx" presStyleLbl="sibTrans2D1" presStyleIdx="1" presStyleCnt="3"/>
      <dgm:spPr/>
    </dgm:pt>
    <dgm:pt modelId="{170F413C-CB07-844A-84DD-8D643D911319}" type="pres">
      <dgm:prSet presAssocID="{EDC9C7A8-2258-C046-B493-3464064CA459}" presName="composite" presStyleCnt="0"/>
      <dgm:spPr/>
    </dgm:pt>
    <dgm:pt modelId="{9E96C062-AD2A-604B-87B0-B5B85E33BA43}" type="pres">
      <dgm:prSet presAssocID="{EDC9C7A8-2258-C046-B493-3464064CA459}" presName="imagSh" presStyleLbl="b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</dgm:spPr>
    </dgm:pt>
    <dgm:pt modelId="{55A35241-5004-434E-9084-48D908CDF078}" type="pres">
      <dgm:prSet presAssocID="{EDC9C7A8-2258-C046-B493-3464064CA459}" presName="txNode" presStyleLbl="node1" presStyleIdx="2" presStyleCnt="4" custScaleX="120320">
        <dgm:presLayoutVars>
          <dgm:bulletEnabled val="1"/>
        </dgm:presLayoutVars>
      </dgm:prSet>
      <dgm:spPr/>
    </dgm:pt>
    <dgm:pt modelId="{D27E475C-A50C-E64B-A019-347160221054}" type="pres">
      <dgm:prSet presAssocID="{9B77A2CD-B01D-4540-BAFA-00ECD057BF60}" presName="sibTrans" presStyleLbl="sibTrans2D1" presStyleIdx="2" presStyleCnt="3" custScaleX="206781" custScaleY="147077" custLinFactNeighborY="-13557"/>
      <dgm:spPr/>
    </dgm:pt>
    <dgm:pt modelId="{22189668-59D2-004D-A43F-85531CF4155D}" type="pres">
      <dgm:prSet presAssocID="{9B77A2CD-B01D-4540-BAFA-00ECD057BF60}" presName="connTx" presStyleLbl="sibTrans2D1" presStyleIdx="2" presStyleCnt="3"/>
      <dgm:spPr/>
    </dgm:pt>
    <dgm:pt modelId="{A0D4E33B-C648-9341-A04B-7BCFC8600E59}" type="pres">
      <dgm:prSet presAssocID="{7F1A4D00-2E09-DF41-A12A-F9AE8ED962E4}" presName="composite" presStyleCnt="0"/>
      <dgm:spPr/>
    </dgm:pt>
    <dgm:pt modelId="{4A97F5C7-0282-1940-99B4-7890676F211D}" type="pres">
      <dgm:prSet presAssocID="{7F1A4D00-2E09-DF41-A12A-F9AE8ED962E4}" presName="imagSh" presStyleLbl="b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C4D8569-B2A4-D64D-AE11-87CB04395573}" type="pres">
      <dgm:prSet presAssocID="{7F1A4D00-2E09-DF41-A12A-F9AE8ED962E4}" presName="txNode" presStyleLbl="node1" presStyleIdx="3" presStyleCnt="4" custScaleX="120320" custLinFactNeighborX="16316" custLinFactNeighborY="-3492">
        <dgm:presLayoutVars>
          <dgm:bulletEnabled val="1"/>
        </dgm:presLayoutVars>
      </dgm:prSet>
      <dgm:spPr/>
    </dgm:pt>
  </dgm:ptLst>
  <dgm:cxnLst>
    <dgm:cxn modelId="{B652BE05-E140-5144-8B9F-2CAC4A67AE56}" srcId="{C67ECFAD-DACF-A146-83D2-C5D6CAF62570}" destId="{4675E332-BFBC-BA49-87E3-12410E922457}" srcOrd="0" destOrd="0" parTransId="{AD067CF3-2294-104B-AF91-418A7C60F1DD}" sibTransId="{BC5FD02C-64ED-AD40-B1D3-DEF11E79F5A2}"/>
    <dgm:cxn modelId="{BC3FDD11-3776-C14B-82DE-3428BE5BE930}" type="presOf" srcId="{BC5FD02C-64ED-AD40-B1D3-DEF11E79F5A2}" destId="{D3640EBD-752F-9E43-AD8A-68A5C8DDFCCB}" srcOrd="1" destOrd="0" presId="urn:microsoft.com/office/officeart/2005/8/layout/hProcess10"/>
    <dgm:cxn modelId="{3222A421-CDC7-8A4C-AB87-3076DDE62250}" type="presOf" srcId="{7F1A4D00-2E09-DF41-A12A-F9AE8ED962E4}" destId="{0C4D8569-B2A4-D64D-AE11-87CB04395573}" srcOrd="0" destOrd="0" presId="urn:microsoft.com/office/officeart/2005/8/layout/hProcess10"/>
    <dgm:cxn modelId="{87A76527-9B7B-9D43-867B-F040DDB71C9B}" type="presOf" srcId="{BC5FD02C-64ED-AD40-B1D3-DEF11E79F5A2}" destId="{6B6E6D29-DAA8-DE4D-AF10-806F9DBDC3DA}" srcOrd="0" destOrd="0" presId="urn:microsoft.com/office/officeart/2005/8/layout/hProcess10"/>
    <dgm:cxn modelId="{E9DB5150-4226-0248-8010-67630BE22922}" srcId="{C67ECFAD-DACF-A146-83D2-C5D6CAF62570}" destId="{7F1A4D00-2E09-DF41-A12A-F9AE8ED962E4}" srcOrd="3" destOrd="0" parTransId="{45EB6E2F-5785-9C4F-9AC5-B590D8215D89}" sibTransId="{BE36FA8D-F3D4-CB4A-82E5-8D2945C4936C}"/>
    <dgm:cxn modelId="{1DF80E53-B63C-1F4C-8270-CB23F87ABDF2}" type="presOf" srcId="{C67ECFAD-DACF-A146-83D2-C5D6CAF62570}" destId="{441DAC64-05FB-7D4F-BA2A-351DC562FB10}" srcOrd="0" destOrd="0" presId="urn:microsoft.com/office/officeart/2005/8/layout/hProcess10"/>
    <dgm:cxn modelId="{5041F459-2399-E646-B44C-99A53F117ADE}" type="presOf" srcId="{EDC9C7A8-2258-C046-B493-3464064CA459}" destId="{55A35241-5004-434E-9084-48D908CDF078}" srcOrd="0" destOrd="0" presId="urn:microsoft.com/office/officeart/2005/8/layout/hProcess10"/>
    <dgm:cxn modelId="{56986263-8104-F142-A958-6D5DBD65EB30}" type="presOf" srcId="{626A92E5-104B-3B4C-BE9E-2C3D9D488E09}" destId="{5BFCFA95-6BFE-1645-89F2-78FB6FD14DA8}" srcOrd="0" destOrd="0" presId="urn:microsoft.com/office/officeart/2005/8/layout/hProcess10"/>
    <dgm:cxn modelId="{6DC29A75-BB1A-864F-9605-7AB09369B197}" type="presOf" srcId="{4675E332-BFBC-BA49-87E3-12410E922457}" destId="{EBE88EE4-8A39-4D4C-ADFE-A4661DE326AE}" srcOrd="0" destOrd="0" presId="urn:microsoft.com/office/officeart/2005/8/layout/hProcess10"/>
    <dgm:cxn modelId="{7C22CD79-029E-1D43-8D1D-EC1FCE764A4E}" srcId="{C67ECFAD-DACF-A146-83D2-C5D6CAF62570}" destId="{EDC9C7A8-2258-C046-B493-3464064CA459}" srcOrd="2" destOrd="0" parTransId="{960A1E5F-3CB8-4E4F-A2F3-BF80206FE574}" sibTransId="{9B77A2CD-B01D-4540-BAFA-00ECD057BF60}"/>
    <dgm:cxn modelId="{EA413A84-B0CD-4448-9D05-60DDC93E29F2}" type="presOf" srcId="{9B77A2CD-B01D-4540-BAFA-00ECD057BF60}" destId="{22189668-59D2-004D-A43F-85531CF4155D}" srcOrd="1" destOrd="0" presId="urn:microsoft.com/office/officeart/2005/8/layout/hProcess10"/>
    <dgm:cxn modelId="{67B20ACE-5E3F-574B-A071-1B8AD2E166F4}" type="presOf" srcId="{A5CC5579-A3D3-714D-ACED-FA901D12732E}" destId="{54D85261-E626-0948-8520-2EF1F6410652}" srcOrd="0" destOrd="0" presId="urn:microsoft.com/office/officeart/2005/8/layout/hProcess10"/>
    <dgm:cxn modelId="{FEAAD8CE-D535-8146-8033-EAACBBF5DC05}" type="presOf" srcId="{A5CC5579-A3D3-714D-ACED-FA901D12732E}" destId="{CC244233-D81D-6840-AACF-A086C17FA286}" srcOrd="1" destOrd="0" presId="urn:microsoft.com/office/officeart/2005/8/layout/hProcess10"/>
    <dgm:cxn modelId="{1C0024D5-4A16-444C-A375-00D896BC6A13}" srcId="{C67ECFAD-DACF-A146-83D2-C5D6CAF62570}" destId="{626A92E5-104B-3B4C-BE9E-2C3D9D488E09}" srcOrd="1" destOrd="0" parTransId="{5BB06285-BE9E-F74F-A6B2-2BCB1768F435}" sibTransId="{A5CC5579-A3D3-714D-ACED-FA901D12732E}"/>
    <dgm:cxn modelId="{310234EB-8EFD-B44A-8FD9-E0E46179638D}" type="presOf" srcId="{9B77A2CD-B01D-4540-BAFA-00ECD057BF60}" destId="{D27E475C-A50C-E64B-A019-347160221054}" srcOrd="0" destOrd="0" presId="urn:microsoft.com/office/officeart/2005/8/layout/hProcess10"/>
    <dgm:cxn modelId="{16034EDE-E9C2-854C-AFC1-6EF1C519CA78}" type="presParOf" srcId="{441DAC64-05FB-7D4F-BA2A-351DC562FB10}" destId="{EB371998-0B8C-3C4D-9588-091A9294C003}" srcOrd="0" destOrd="0" presId="urn:microsoft.com/office/officeart/2005/8/layout/hProcess10"/>
    <dgm:cxn modelId="{BD067F30-0001-B047-9819-779654F17E9C}" type="presParOf" srcId="{EB371998-0B8C-3C4D-9588-091A9294C003}" destId="{583D1692-F977-3445-86DA-0171AC093616}" srcOrd="0" destOrd="0" presId="urn:microsoft.com/office/officeart/2005/8/layout/hProcess10"/>
    <dgm:cxn modelId="{E46FBE37-85CB-D741-AB6E-59B34620B133}" type="presParOf" srcId="{EB371998-0B8C-3C4D-9588-091A9294C003}" destId="{EBE88EE4-8A39-4D4C-ADFE-A4661DE326AE}" srcOrd="1" destOrd="0" presId="urn:microsoft.com/office/officeart/2005/8/layout/hProcess10"/>
    <dgm:cxn modelId="{1A0CFD16-6B6E-1E49-A095-6488B5A20915}" type="presParOf" srcId="{441DAC64-05FB-7D4F-BA2A-351DC562FB10}" destId="{6B6E6D29-DAA8-DE4D-AF10-806F9DBDC3DA}" srcOrd="1" destOrd="0" presId="urn:microsoft.com/office/officeart/2005/8/layout/hProcess10"/>
    <dgm:cxn modelId="{EBA0B5E9-A714-EC46-B39D-16CD517C286C}" type="presParOf" srcId="{6B6E6D29-DAA8-DE4D-AF10-806F9DBDC3DA}" destId="{D3640EBD-752F-9E43-AD8A-68A5C8DDFCCB}" srcOrd="0" destOrd="0" presId="urn:microsoft.com/office/officeart/2005/8/layout/hProcess10"/>
    <dgm:cxn modelId="{CEEABD45-48B6-D64F-B5CA-25E3C01397FC}" type="presParOf" srcId="{441DAC64-05FB-7D4F-BA2A-351DC562FB10}" destId="{0A1CEC3D-E399-454E-A159-DBE0C47719D5}" srcOrd="2" destOrd="0" presId="urn:microsoft.com/office/officeart/2005/8/layout/hProcess10"/>
    <dgm:cxn modelId="{2519A047-3C16-9D44-9499-8A804042575E}" type="presParOf" srcId="{0A1CEC3D-E399-454E-A159-DBE0C47719D5}" destId="{3F901969-0F9D-7644-8C1C-F2CE7AF511FD}" srcOrd="0" destOrd="0" presId="urn:microsoft.com/office/officeart/2005/8/layout/hProcess10"/>
    <dgm:cxn modelId="{A7BFAD4F-620A-0949-AD7B-1FA657740A94}" type="presParOf" srcId="{0A1CEC3D-E399-454E-A159-DBE0C47719D5}" destId="{5BFCFA95-6BFE-1645-89F2-78FB6FD14DA8}" srcOrd="1" destOrd="0" presId="urn:microsoft.com/office/officeart/2005/8/layout/hProcess10"/>
    <dgm:cxn modelId="{B9AB4E84-AA6F-2044-8442-9EFA19346617}" type="presParOf" srcId="{441DAC64-05FB-7D4F-BA2A-351DC562FB10}" destId="{54D85261-E626-0948-8520-2EF1F6410652}" srcOrd="3" destOrd="0" presId="urn:microsoft.com/office/officeart/2005/8/layout/hProcess10"/>
    <dgm:cxn modelId="{494204B1-4719-B949-BFE2-98F22A85F525}" type="presParOf" srcId="{54D85261-E626-0948-8520-2EF1F6410652}" destId="{CC244233-D81D-6840-AACF-A086C17FA286}" srcOrd="0" destOrd="0" presId="urn:microsoft.com/office/officeart/2005/8/layout/hProcess10"/>
    <dgm:cxn modelId="{F85EFE58-0750-7349-B51E-3EFC8DF968D7}" type="presParOf" srcId="{441DAC64-05FB-7D4F-BA2A-351DC562FB10}" destId="{170F413C-CB07-844A-84DD-8D643D911319}" srcOrd="4" destOrd="0" presId="urn:microsoft.com/office/officeart/2005/8/layout/hProcess10"/>
    <dgm:cxn modelId="{AF6F71CF-865E-C642-AE4A-E7A21077A28B}" type="presParOf" srcId="{170F413C-CB07-844A-84DD-8D643D911319}" destId="{9E96C062-AD2A-604B-87B0-B5B85E33BA43}" srcOrd="0" destOrd="0" presId="urn:microsoft.com/office/officeart/2005/8/layout/hProcess10"/>
    <dgm:cxn modelId="{E1ADAACA-2B15-314A-A5F6-729E4FBE88FA}" type="presParOf" srcId="{170F413C-CB07-844A-84DD-8D643D911319}" destId="{55A35241-5004-434E-9084-48D908CDF078}" srcOrd="1" destOrd="0" presId="urn:microsoft.com/office/officeart/2005/8/layout/hProcess10"/>
    <dgm:cxn modelId="{9161EA5E-B34B-FC40-9655-44613B3D5DFB}" type="presParOf" srcId="{441DAC64-05FB-7D4F-BA2A-351DC562FB10}" destId="{D27E475C-A50C-E64B-A019-347160221054}" srcOrd="5" destOrd="0" presId="urn:microsoft.com/office/officeart/2005/8/layout/hProcess10"/>
    <dgm:cxn modelId="{39E1D3C4-C3DB-BA41-A17C-6A5574A66DC4}" type="presParOf" srcId="{D27E475C-A50C-E64B-A019-347160221054}" destId="{22189668-59D2-004D-A43F-85531CF4155D}" srcOrd="0" destOrd="0" presId="urn:microsoft.com/office/officeart/2005/8/layout/hProcess10"/>
    <dgm:cxn modelId="{6C3076D1-60CE-E747-B93D-26F9101AB4D1}" type="presParOf" srcId="{441DAC64-05FB-7D4F-BA2A-351DC562FB10}" destId="{A0D4E33B-C648-9341-A04B-7BCFC8600E59}" srcOrd="6" destOrd="0" presId="urn:microsoft.com/office/officeart/2005/8/layout/hProcess10"/>
    <dgm:cxn modelId="{A04F3A2B-FBDD-1149-B7B0-781B1985498C}" type="presParOf" srcId="{A0D4E33B-C648-9341-A04B-7BCFC8600E59}" destId="{4A97F5C7-0282-1940-99B4-7890676F211D}" srcOrd="0" destOrd="0" presId="urn:microsoft.com/office/officeart/2005/8/layout/hProcess10"/>
    <dgm:cxn modelId="{4E0968BD-4EA7-294F-B0CF-7ED55AC8200C}" type="presParOf" srcId="{A0D4E33B-C648-9341-A04B-7BCFC8600E59}" destId="{0C4D8569-B2A4-D64D-AE11-87CB04395573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D1692-F977-3445-86DA-0171AC093616}">
      <dsp:nvSpPr>
        <dsp:cNvPr id="0" name=""/>
        <dsp:cNvSpPr/>
      </dsp:nvSpPr>
      <dsp:spPr>
        <a:xfrm>
          <a:off x="5452" y="705697"/>
          <a:ext cx="1936027" cy="193602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E88EE4-8A39-4D4C-ADFE-A4661DE326AE}">
      <dsp:nvSpPr>
        <dsp:cNvPr id="0" name=""/>
        <dsp:cNvSpPr/>
      </dsp:nvSpPr>
      <dsp:spPr>
        <a:xfrm>
          <a:off x="123919" y="1867314"/>
          <a:ext cx="2329428" cy="1936027"/>
        </a:xfrm>
        <a:prstGeom prst="roundRect">
          <a:avLst>
            <a:gd name="adj" fmla="val 10000"/>
          </a:avLst>
        </a:prstGeom>
        <a:solidFill>
          <a:schemeClr val="accent2">
            <a:alpha val="49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25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" pitchFamily="2" charset="0"/>
            </a:rPr>
            <a:t>Extracting of  clinically relevant patterns from waveforms</a:t>
          </a:r>
        </a:p>
      </dsp:txBody>
      <dsp:txXfrm>
        <a:off x="180623" y="1924018"/>
        <a:ext cx="2216020" cy="1822619"/>
      </dsp:txXfrm>
    </dsp:sp>
    <dsp:sp modelId="{6B6E6D29-DAA8-DE4D-AF10-806F9DBDC3DA}">
      <dsp:nvSpPr>
        <dsp:cNvPr id="0" name=""/>
        <dsp:cNvSpPr/>
      </dsp:nvSpPr>
      <dsp:spPr>
        <a:xfrm>
          <a:off x="2147385" y="1268542"/>
          <a:ext cx="913489" cy="6842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solidFill>
              <a:schemeClr val="tx1"/>
            </a:solidFill>
            <a:latin typeface="Times" pitchFamily="2" charset="0"/>
          </a:endParaRPr>
        </a:p>
      </dsp:txBody>
      <dsp:txXfrm>
        <a:off x="2147385" y="1405382"/>
        <a:ext cx="708228" cy="410522"/>
      </dsp:txXfrm>
    </dsp:sp>
    <dsp:sp modelId="{3F901969-0F9D-7644-8C1C-F2CE7AF511FD}">
      <dsp:nvSpPr>
        <dsp:cNvPr id="0" name=""/>
        <dsp:cNvSpPr/>
      </dsp:nvSpPr>
      <dsp:spPr>
        <a:xfrm>
          <a:off x="3203670" y="705697"/>
          <a:ext cx="1936027" cy="193602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FCFA95-6BFE-1645-89F2-78FB6FD14DA8}">
      <dsp:nvSpPr>
        <dsp:cNvPr id="0" name=""/>
        <dsp:cNvSpPr/>
      </dsp:nvSpPr>
      <dsp:spPr>
        <a:xfrm>
          <a:off x="3322137" y="1867314"/>
          <a:ext cx="2329428" cy="193602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  <a:alpha val="55672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25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" pitchFamily="2" charset="0"/>
            </a:rPr>
            <a:t>Estimating Pharmaco-kinetics &amp; Pharmaco-dynamics</a:t>
          </a:r>
        </a:p>
      </dsp:txBody>
      <dsp:txXfrm>
        <a:off x="3378841" y="1924018"/>
        <a:ext cx="2216020" cy="1822619"/>
      </dsp:txXfrm>
    </dsp:sp>
    <dsp:sp modelId="{54D85261-E626-0948-8520-2EF1F6410652}">
      <dsp:nvSpPr>
        <dsp:cNvPr id="0" name=""/>
        <dsp:cNvSpPr/>
      </dsp:nvSpPr>
      <dsp:spPr>
        <a:xfrm>
          <a:off x="5345603" y="1268542"/>
          <a:ext cx="913489" cy="6842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solidFill>
              <a:schemeClr val="tx1"/>
            </a:solidFill>
            <a:latin typeface="Times" pitchFamily="2" charset="0"/>
          </a:endParaRPr>
        </a:p>
      </dsp:txBody>
      <dsp:txXfrm>
        <a:off x="5345603" y="1405382"/>
        <a:ext cx="708228" cy="410522"/>
      </dsp:txXfrm>
    </dsp:sp>
    <dsp:sp modelId="{9E96C062-AD2A-604B-87B0-B5B85E33BA43}">
      <dsp:nvSpPr>
        <dsp:cNvPr id="0" name=""/>
        <dsp:cNvSpPr/>
      </dsp:nvSpPr>
      <dsp:spPr>
        <a:xfrm>
          <a:off x="6401889" y="705697"/>
          <a:ext cx="1936027" cy="193602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A35241-5004-434E-9084-48D908CDF078}">
      <dsp:nvSpPr>
        <dsp:cNvPr id="0" name=""/>
        <dsp:cNvSpPr/>
      </dsp:nvSpPr>
      <dsp:spPr>
        <a:xfrm>
          <a:off x="6520355" y="1867314"/>
          <a:ext cx="2329428" cy="1936027"/>
        </a:xfrm>
        <a:prstGeom prst="roundRect">
          <a:avLst>
            <a:gd name="adj" fmla="val 10000"/>
          </a:avLst>
        </a:prstGeom>
        <a:solidFill>
          <a:schemeClr val="accent4">
            <a:alpha val="5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25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" pitchFamily="2" charset="0"/>
            </a:rPr>
            <a:t>Interpretable and accurate estimation of causal effect</a:t>
          </a:r>
        </a:p>
      </dsp:txBody>
      <dsp:txXfrm>
        <a:off x="6577059" y="1924018"/>
        <a:ext cx="2216020" cy="1822619"/>
      </dsp:txXfrm>
    </dsp:sp>
    <dsp:sp modelId="{D27E475C-A50C-E64B-A019-347160221054}">
      <dsp:nvSpPr>
        <dsp:cNvPr id="0" name=""/>
        <dsp:cNvSpPr/>
      </dsp:nvSpPr>
      <dsp:spPr>
        <a:xfrm>
          <a:off x="8543821" y="1268542"/>
          <a:ext cx="913489" cy="6842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>
            <a:solidFill>
              <a:schemeClr val="tx1"/>
            </a:solidFill>
            <a:latin typeface="Times" pitchFamily="2" charset="0"/>
          </a:endParaRPr>
        </a:p>
      </dsp:txBody>
      <dsp:txXfrm>
        <a:off x="8543821" y="1405382"/>
        <a:ext cx="708228" cy="410522"/>
      </dsp:txXfrm>
    </dsp:sp>
    <dsp:sp modelId="{4A97F5C7-0282-1940-99B4-7890676F211D}">
      <dsp:nvSpPr>
        <dsp:cNvPr id="0" name=""/>
        <dsp:cNvSpPr/>
      </dsp:nvSpPr>
      <dsp:spPr>
        <a:xfrm>
          <a:off x="9600107" y="705697"/>
          <a:ext cx="1936027" cy="193602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4D8569-B2A4-D64D-AE11-87CB04395573}">
      <dsp:nvSpPr>
        <dsp:cNvPr id="0" name=""/>
        <dsp:cNvSpPr/>
      </dsp:nvSpPr>
      <dsp:spPr>
        <a:xfrm>
          <a:off x="9724026" y="1799707"/>
          <a:ext cx="2329428" cy="1936027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7800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25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" pitchFamily="2" charset="0"/>
            </a:rPr>
            <a:t>Chart review by clinical practitioners</a:t>
          </a:r>
        </a:p>
      </dsp:txBody>
      <dsp:txXfrm>
        <a:off x="9780730" y="1856411"/>
        <a:ext cx="2216020" cy="1822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9C4DD-DF8C-2345-8CDE-DE060974F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648DC-3174-FF41-893C-B2B709E4E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8AA88-8FD0-6D48-802E-3B568645D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34E6-0111-B742-8E42-69A912094F36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0FC0C-9C9E-4543-80F6-5CD56A395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A5C20-7338-5D48-B7D4-73C8977B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2C1C-7AF4-5F4F-B24D-6D293DA9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2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28E3-996A-CE40-8D91-778A91F73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F10E4-13EA-F742-B5C9-289E28CBC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844B0-3B6F-2D41-B42A-9BD043B19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34E6-0111-B742-8E42-69A912094F36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64937-BCB3-614B-8241-BE47C0E6C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89A2B-D181-324D-BAA3-0996891C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2C1C-7AF4-5F4F-B24D-6D293DA9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33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08808-4A2B-8849-9216-48C90EF2D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2B3A9-DFDA-B24E-AA8B-7142A34C9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B9A08-E431-3F4D-ACFC-15B86F124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34E6-0111-B742-8E42-69A912094F36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324A3-75C2-5740-86FD-2DBA1FAB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7C612-49B2-4F40-9D32-0675821B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2C1C-7AF4-5F4F-B24D-6D293DA9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0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A4754-2BC0-9B40-83AE-C21525FE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12269-9D85-FD4A-A128-63CE4DF81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4775D-7A5E-914B-B418-833D0D2E3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34E6-0111-B742-8E42-69A912094F36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D8F43-2E3A-7240-BB4C-DE9B7713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F94DC-787E-7640-B40A-94EC0349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2C1C-7AF4-5F4F-B24D-6D293DA9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6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1468F-9B97-F74D-9985-F7AEB805B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EA30A-A151-8946-AF80-4AF3BCE15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E626F-34EE-314E-83AB-76960D7F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34E6-0111-B742-8E42-69A912094F36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D3AC2-5D8E-2443-9012-7B8AEFE6C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BCF0D-C9C6-9242-A200-7DF8AA161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2C1C-7AF4-5F4F-B24D-6D293DA9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8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6E73-E10A-5048-A70F-9CB37A6B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DB962-AF5F-FC43-83A0-91520C0B9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2F1EC-EA48-C645-9879-928BE0EF2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F6D17-5D9A-8849-853A-2CC056AFB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34E6-0111-B742-8E42-69A912094F36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1C826-F448-7547-9CFE-AE2DE12C6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13F0D-2228-4D46-9540-71AA4C89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2C1C-7AF4-5F4F-B24D-6D293DA9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2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4D4B-C815-1740-A26E-2E710063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484CC-2DEF-0640-A364-DFE29934E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03675-FF48-C341-98C2-02BA74C8A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3DD091-DDE0-A641-9E81-87A0573FC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36E303-8199-2644-B8B1-29105E2E4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DDFDA2-2125-AC4E-8346-E4AE8D05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34E6-0111-B742-8E42-69A912094F36}" type="datetimeFigureOut">
              <a:rPr lang="en-US" smtClean="0"/>
              <a:t>2/2/22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834CA4-25B9-E842-940D-46FFB142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DBFC96-3D03-8542-954B-B19A9C07E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2C1C-7AF4-5F4F-B24D-6D293DA9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5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D539-A928-4A42-BE69-69B95CF20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ED8950-EC0A-AD43-99AD-056B8345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34E6-0111-B742-8E42-69A912094F36}" type="datetimeFigureOut">
              <a:rPr lang="en-US" smtClean="0"/>
              <a:t>2/2/22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3ED31-FF84-444C-B005-9FFD2F40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F57E9-D2FA-144A-B5A8-69EF024E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2C1C-7AF4-5F4F-B24D-6D293DA9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6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B3EF6-4655-CD47-997F-42660962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34E6-0111-B742-8E42-69A912094F36}" type="datetimeFigureOut">
              <a:rPr lang="en-US" smtClean="0"/>
              <a:t>2/2/22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3C56EE-C42D-A849-9D20-B0655B2EF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0C2F-3C13-BB4D-9974-31A326B6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2C1C-7AF4-5F4F-B24D-6D293DA9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9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D724-AF8C-5E42-B809-4A2BBF45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86E32-3480-334C-9650-696C5BE95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40E7C-AF63-0E4F-9E03-7E7C12EAA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9E901-B50A-FC47-989A-3BB13465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34E6-0111-B742-8E42-69A912094F36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80BEC-A7A5-B746-98BD-36CB08CB7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C8AA1-E4C8-FD4D-932C-1F0268DE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2C1C-7AF4-5F4F-B24D-6D293DA9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0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C35B-CF64-8A41-BBAB-54CAF29E7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4A15D6-C5F8-6244-84CC-07387528E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2560E-3E7E-364B-B274-0B618A36C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3D11C-3C6A-6240-8B30-2B5269446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34E6-0111-B742-8E42-69A912094F36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872DD-CB85-3F4B-8495-CE9FEED2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095D8-826F-0949-873F-5AF8B212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2C1C-7AF4-5F4F-B24D-6D293DA9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3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CCD01D-E75B-5146-B3FD-D23B53A0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26E43-DE46-B847-97B0-22D417048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4A52D-732E-2349-B3E0-4120218DB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034E6-0111-B742-8E42-69A912094F36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669EB-4608-C841-B880-EA87BAC6B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D9796-6B06-BE4E-A189-63404F631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2C1C-7AF4-5F4F-B24D-6D293DA9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1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D188906-15A4-F44C-BD08-CE9A14C1E2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3733101"/>
              </p:ext>
            </p:extLst>
          </p:nvPr>
        </p:nvGraphicFramePr>
        <p:xfrm>
          <a:off x="0" y="1629295"/>
          <a:ext cx="12053455" cy="4509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8889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23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Parikh</dc:creator>
  <cp:lastModifiedBy>Harsh Parikh</cp:lastModifiedBy>
  <cp:revision>1</cp:revision>
  <dcterms:created xsi:type="dcterms:W3CDTF">2022-02-02T14:39:49Z</dcterms:created>
  <dcterms:modified xsi:type="dcterms:W3CDTF">2022-02-02T15:20:02Z</dcterms:modified>
</cp:coreProperties>
</file>