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D8166-9298-B44D-9BFC-B86F2B52D581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15B1C4-A80B-6240-86D8-95C4AE91C74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Avg. Causal Effect = 0.186</a:t>
          </a:r>
        </a:p>
      </dgm:t>
    </dgm:pt>
    <dgm:pt modelId="{FE82136A-FE5D-9E44-86CC-59887C821820}" type="parTrans" cxnId="{DB4EBACA-C773-4A44-8708-79B55D77000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15E24A9-22D5-5245-B4D3-47077490A8A2}" type="sibTrans" cxnId="{DB4EBACA-C773-4A44-8708-79B55D77000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98211A0-AFE8-484B-A304-40136CF4B95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(Age &lt; 60)  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0.217</a:t>
          </a:r>
        </a:p>
      </dgm:t>
    </dgm:pt>
    <dgm:pt modelId="{0670FA4F-D353-4948-BEF3-6FA82EA3CB24}" type="parTrans" cxnId="{E53DC2AE-A708-794C-9BE7-70DD4DCEE2C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F6332557-6A05-2C41-BEC5-5BA593654E84}" type="sibTrans" cxnId="{E53DC2AE-A708-794C-9BE7-70DD4DCEE2C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EF36880-D127-9841-BF8B-FAE1F6D53B8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</a:t>
          </a:r>
          <a:r>
            <a:rPr lang="en-US" sz="2000" dirty="0" err="1">
              <a:solidFill>
                <a:schemeClr val="tx1"/>
              </a:solidFill>
            </a:rPr>
            <a:t>iMV</a:t>
          </a:r>
          <a:r>
            <a:rPr lang="en-US" sz="2000" dirty="0">
              <a:solidFill>
                <a:schemeClr val="tx1"/>
              </a:solidFill>
            </a:rPr>
            <a:t>* = 1)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0.238</a:t>
          </a:r>
        </a:p>
      </dgm:t>
    </dgm:pt>
    <dgm:pt modelId="{629825B9-7219-1341-A397-CB3C62F568A3}" type="parTrans" cxnId="{0E8F7BA6-953B-3145-A083-E5451BAF9CD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BEDED24C-31DF-6044-A766-5D95F01A9CF1}" type="sibTrans" cxnId="{0E8F7BA6-953B-3145-A083-E5451BAF9CD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4689438-D694-CC4C-8CC3-5CB0BEE3AE5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</a:t>
          </a:r>
          <a:r>
            <a:rPr lang="en-US" sz="2000" dirty="0" err="1">
              <a:solidFill>
                <a:schemeClr val="tx1"/>
              </a:solidFill>
            </a:rPr>
            <a:t>iMV</a:t>
          </a:r>
          <a:r>
            <a:rPr lang="en-US" sz="2000">
              <a:solidFill>
                <a:schemeClr val="tx1"/>
              </a:solidFill>
            </a:rPr>
            <a:t>* </a:t>
          </a:r>
          <a:r>
            <a:rPr lang="en-US" sz="2000" dirty="0">
              <a:solidFill>
                <a:schemeClr val="tx1"/>
              </a:solidFill>
            </a:rPr>
            <a:t>= 0)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0.168</a:t>
          </a:r>
        </a:p>
      </dgm:t>
    </dgm:pt>
    <dgm:pt modelId="{251BEE67-DB5E-CF45-A31D-FBE00CC9F0CD}" type="parTrans" cxnId="{906323CB-40F5-9F48-B9D9-31CC66C12D2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3A69E2E8-1A89-754D-92E8-37E384807577}" type="sibTrans" cxnId="{906323CB-40F5-9F48-B9D9-31CC66C12D2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9A41A88-86D1-4E48-BDF9-0E40BF263253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(72 &gt; Age </a:t>
          </a:r>
          <a:r>
            <a:rPr lang="en-US" sz="2000" b="0" i="0" u="none" dirty="0">
              <a:solidFill>
                <a:schemeClr val="tx1"/>
              </a:solidFill>
            </a:rPr>
            <a:t>≥</a:t>
          </a:r>
          <a:r>
            <a:rPr lang="en-US" sz="2000" dirty="0">
              <a:solidFill>
                <a:schemeClr val="tx1"/>
              </a:solidFill>
            </a:rPr>
            <a:t> 60)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0.175</a:t>
          </a:r>
        </a:p>
      </dgm:t>
    </dgm:pt>
    <dgm:pt modelId="{7837F4CD-4F93-9542-9E3B-15BC4204109D}" type="parTrans" cxnId="{7388422B-D78F-EE43-9ADC-57587C404F56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722661D4-B771-994F-88B0-CF3C6B990DEE}" type="sibTrans" cxnId="{7388422B-D78F-EE43-9ADC-57587C404F56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0258D30-2402-B84C-A439-ADD40BBFBA2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(Age </a:t>
          </a:r>
          <a:r>
            <a:rPr lang="en-US" sz="2000" b="0" i="0" u="none" dirty="0">
              <a:solidFill>
                <a:schemeClr val="tx1"/>
              </a:solidFill>
            </a:rPr>
            <a:t>≥</a:t>
          </a:r>
          <a:r>
            <a:rPr lang="en-US" sz="2000" dirty="0">
              <a:solidFill>
                <a:schemeClr val="tx1"/>
              </a:solidFill>
            </a:rPr>
            <a:t> 72)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0.139</a:t>
          </a:r>
        </a:p>
      </dgm:t>
    </dgm:pt>
    <dgm:pt modelId="{98D203FF-15A5-054A-9C99-4352F0181FE2}" type="parTrans" cxnId="{A0D81153-9F59-254A-9C2B-FDA449267BC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758D2047-0BD7-414C-B4DE-282C4EB23755}" type="sibTrans" cxnId="{A0D81153-9F59-254A-9C2B-FDA449267BC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B1B0E4D-B0C8-8046-835A-CBDD7147387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(Age &lt; 45) 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0.281</a:t>
          </a:r>
        </a:p>
      </dgm:t>
    </dgm:pt>
    <dgm:pt modelId="{DC6036D9-F07A-C841-BAD0-72B0864FE846}" type="parTrans" cxnId="{91A072CF-FDA2-A940-A41A-2DA76F252E69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287EE9B3-9513-BE4A-8EB6-CCC97427C213}" type="sibTrans" cxnId="{91A072CF-FDA2-A940-A41A-2DA76F252E69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BEB2B67-D349-9E4A-B8B4-B4DA6C42D859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(Age </a:t>
          </a:r>
          <a:r>
            <a:rPr lang="en-US" sz="2000" b="0" i="0" u="none" dirty="0">
              <a:solidFill>
                <a:schemeClr val="tx1"/>
              </a:solidFill>
            </a:rPr>
            <a:t>≥</a:t>
          </a:r>
          <a:r>
            <a:rPr lang="en-US" sz="2000" dirty="0">
              <a:solidFill>
                <a:schemeClr val="tx1"/>
              </a:solidFill>
            </a:rPr>
            <a:t> 45) 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0.215</a:t>
          </a:r>
        </a:p>
      </dgm:t>
    </dgm:pt>
    <dgm:pt modelId="{B2051F75-A465-E84A-B8C4-13AD4AABD8F4}" type="parTrans" cxnId="{DCA110D9-D114-5D40-9573-96727EB936FF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AEF8E63B-1BB3-D94D-998C-5099AAD5B974}" type="sibTrans" cxnId="{DCA110D9-D114-5D40-9573-96727EB936F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DB0519A-1BE5-534D-8D1C-8A619ED1E35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(Worst GCS in 1</a:t>
          </a:r>
          <a:r>
            <a:rPr lang="en-US" sz="2000" baseline="30000" dirty="0">
              <a:solidFill>
                <a:schemeClr val="tx1"/>
              </a:solidFill>
            </a:rPr>
            <a:t>st</a:t>
          </a:r>
          <a:r>
            <a:rPr lang="en-US" sz="2000" dirty="0">
              <a:solidFill>
                <a:schemeClr val="tx1"/>
              </a:solidFill>
            </a:rPr>
            <a:t> 24hrs &lt; 14)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0.239</a:t>
          </a:r>
        </a:p>
      </dgm:t>
    </dgm:pt>
    <dgm:pt modelId="{ACB99F48-0BD5-8D4A-AA01-F6D82D6245D0}" type="parTrans" cxnId="{DC1716D3-B5B3-A442-9489-7DC9B9BF5A62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04C214AA-71A7-B74E-89B1-A2746AFDCBC3}" type="sibTrans" cxnId="{DC1716D3-B5B3-A442-9489-7DC9B9BF5A62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FF9C550-9F8C-2E48-B161-15B6FFBF4F03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(Worst GCS in 1st 24hrs </a:t>
          </a:r>
          <a:r>
            <a:rPr lang="en-US" sz="2000" b="0" i="0" u="none" dirty="0">
              <a:solidFill>
                <a:schemeClr val="tx1"/>
              </a:solidFill>
            </a:rPr>
            <a:t>≥</a:t>
          </a:r>
          <a:r>
            <a:rPr lang="en-US" sz="2000" dirty="0">
              <a:solidFill>
                <a:schemeClr val="tx1"/>
              </a:solidFill>
            </a:rPr>
            <a:t> 14)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0.194</a:t>
          </a:r>
        </a:p>
      </dgm:t>
    </dgm:pt>
    <dgm:pt modelId="{EC9DA0A6-66DE-1548-8A8B-D4F7251E02AE}" type="parTrans" cxnId="{4582A7DD-0548-1541-B462-345E866FE16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7E4CE893-4087-0945-B641-8643A9268DA6}" type="sibTrans" cxnId="{4582A7DD-0548-1541-B462-345E866FE16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2B36B97-36DD-8F4E-9EC5-06D21EFDA172}" type="pres">
      <dgm:prSet presAssocID="{FD4D8166-9298-B44D-9BFC-B86F2B52D5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5B7FFD-71C5-C742-92B4-BD2AFAB891B3}" type="pres">
      <dgm:prSet presAssocID="{9215B1C4-A80B-6240-86D8-95C4AE91C74D}" presName="root1" presStyleCnt="0"/>
      <dgm:spPr/>
    </dgm:pt>
    <dgm:pt modelId="{AC1ECF08-4BE0-E143-A88D-6439A7220749}" type="pres">
      <dgm:prSet presAssocID="{9215B1C4-A80B-6240-86D8-95C4AE91C74D}" presName="LevelOneTextNode" presStyleLbl="node0" presStyleIdx="0" presStyleCnt="1" custScaleY="111764" custLinFactNeighborX="3850" custLinFactNeighborY="1140">
        <dgm:presLayoutVars>
          <dgm:chPref val="3"/>
        </dgm:presLayoutVars>
      </dgm:prSet>
      <dgm:spPr/>
    </dgm:pt>
    <dgm:pt modelId="{5E044545-EB3B-0A49-89A4-7309ADB33DED}" type="pres">
      <dgm:prSet presAssocID="{9215B1C4-A80B-6240-86D8-95C4AE91C74D}" presName="level2hierChild" presStyleCnt="0"/>
      <dgm:spPr/>
    </dgm:pt>
    <dgm:pt modelId="{25EAB31D-AD55-4645-9D9C-5AEEEB821316}" type="pres">
      <dgm:prSet presAssocID="{0670FA4F-D353-4948-BEF3-6FA82EA3CB24}" presName="conn2-1" presStyleLbl="parChTrans1D2" presStyleIdx="0" presStyleCnt="3"/>
      <dgm:spPr/>
    </dgm:pt>
    <dgm:pt modelId="{F6B3026D-6B7C-D74E-B3CA-0D8ABD9C66BE}" type="pres">
      <dgm:prSet presAssocID="{0670FA4F-D353-4948-BEF3-6FA82EA3CB24}" presName="connTx" presStyleLbl="parChTrans1D2" presStyleIdx="0" presStyleCnt="3"/>
      <dgm:spPr/>
    </dgm:pt>
    <dgm:pt modelId="{3B09F109-7CD0-F14C-AE7C-5D1E859489A6}" type="pres">
      <dgm:prSet presAssocID="{298211A0-AFE8-484B-A304-40136CF4B95C}" presName="root2" presStyleCnt="0"/>
      <dgm:spPr/>
    </dgm:pt>
    <dgm:pt modelId="{C2064A14-53EF-C34A-973B-993C1EB228CE}" type="pres">
      <dgm:prSet presAssocID="{298211A0-AFE8-484B-A304-40136CF4B95C}" presName="LevelTwoTextNode" presStyleLbl="node2" presStyleIdx="0" presStyleCnt="3" custScaleY="111764" custLinFactNeighborY="-53565">
        <dgm:presLayoutVars>
          <dgm:chPref val="3"/>
        </dgm:presLayoutVars>
      </dgm:prSet>
      <dgm:spPr/>
    </dgm:pt>
    <dgm:pt modelId="{3391E8EE-42B6-A24C-A246-2B1ECFE3609A}" type="pres">
      <dgm:prSet presAssocID="{298211A0-AFE8-484B-A304-40136CF4B95C}" presName="level3hierChild" presStyleCnt="0"/>
      <dgm:spPr/>
    </dgm:pt>
    <dgm:pt modelId="{8EBACF88-285F-C145-A4AB-6F16BCF121E9}" type="pres">
      <dgm:prSet presAssocID="{629825B9-7219-1341-A397-CB3C62F568A3}" presName="conn2-1" presStyleLbl="parChTrans1D3" presStyleIdx="0" presStyleCnt="2"/>
      <dgm:spPr/>
    </dgm:pt>
    <dgm:pt modelId="{14BF9ED4-D9EE-8648-BF92-E39D96C1C51B}" type="pres">
      <dgm:prSet presAssocID="{629825B9-7219-1341-A397-CB3C62F568A3}" presName="connTx" presStyleLbl="parChTrans1D3" presStyleIdx="0" presStyleCnt="2"/>
      <dgm:spPr/>
    </dgm:pt>
    <dgm:pt modelId="{495FC80C-9EDA-684B-9FD1-2DEE2F6BF953}" type="pres">
      <dgm:prSet presAssocID="{1EF36880-D127-9841-BF8B-FAE1F6D53B8D}" presName="root2" presStyleCnt="0"/>
      <dgm:spPr/>
    </dgm:pt>
    <dgm:pt modelId="{17E49AE5-5FD7-0E46-9A6D-990C336176FD}" type="pres">
      <dgm:prSet presAssocID="{1EF36880-D127-9841-BF8B-FAE1F6D53B8D}" presName="LevelTwoTextNode" presStyleLbl="node3" presStyleIdx="0" presStyleCnt="2" custScaleY="111764" custLinFactNeighborX="-5130" custLinFactNeighborY="-53565">
        <dgm:presLayoutVars>
          <dgm:chPref val="3"/>
        </dgm:presLayoutVars>
      </dgm:prSet>
      <dgm:spPr/>
    </dgm:pt>
    <dgm:pt modelId="{2A6630A2-87E3-8C44-A5E2-FF4D297E379F}" type="pres">
      <dgm:prSet presAssocID="{1EF36880-D127-9841-BF8B-FAE1F6D53B8D}" presName="level3hierChild" presStyleCnt="0"/>
      <dgm:spPr/>
    </dgm:pt>
    <dgm:pt modelId="{400D1F1E-96C9-D544-AA49-103BF01D25EC}" type="pres">
      <dgm:prSet presAssocID="{251BEE67-DB5E-CF45-A31D-FBE00CC9F0CD}" presName="conn2-1" presStyleLbl="parChTrans1D3" presStyleIdx="1" presStyleCnt="2"/>
      <dgm:spPr/>
    </dgm:pt>
    <dgm:pt modelId="{AF1D8697-77EB-974E-AD24-B7AE86393037}" type="pres">
      <dgm:prSet presAssocID="{251BEE67-DB5E-CF45-A31D-FBE00CC9F0CD}" presName="connTx" presStyleLbl="parChTrans1D3" presStyleIdx="1" presStyleCnt="2"/>
      <dgm:spPr/>
    </dgm:pt>
    <dgm:pt modelId="{4DFE6130-3A26-C649-9E9E-236CC531DB12}" type="pres">
      <dgm:prSet presAssocID="{44689438-D694-CC4C-8CC3-5CB0BEE3AE57}" presName="root2" presStyleCnt="0"/>
      <dgm:spPr/>
    </dgm:pt>
    <dgm:pt modelId="{4488604B-CBE9-504B-815D-EE4821A7F201}" type="pres">
      <dgm:prSet presAssocID="{44689438-D694-CC4C-8CC3-5CB0BEE3AE57}" presName="LevelTwoTextNode" presStyleLbl="node3" presStyleIdx="1" presStyleCnt="2" custScaleY="111764" custLinFactNeighborX="-5130" custLinFactNeighborY="7743">
        <dgm:presLayoutVars>
          <dgm:chPref val="3"/>
        </dgm:presLayoutVars>
      </dgm:prSet>
      <dgm:spPr/>
    </dgm:pt>
    <dgm:pt modelId="{509B326E-40C0-6F4E-952F-7AED9A7A6BA1}" type="pres">
      <dgm:prSet presAssocID="{44689438-D694-CC4C-8CC3-5CB0BEE3AE57}" presName="level3hierChild" presStyleCnt="0"/>
      <dgm:spPr/>
    </dgm:pt>
    <dgm:pt modelId="{1EAA115E-1473-6C43-AE20-D08EF151C4E1}" type="pres">
      <dgm:prSet presAssocID="{DC6036D9-F07A-C841-BAD0-72B0864FE846}" presName="conn2-1" presStyleLbl="parChTrans1D4" presStyleIdx="0" presStyleCnt="4"/>
      <dgm:spPr/>
    </dgm:pt>
    <dgm:pt modelId="{D24269DE-2F72-6242-8CAB-7F866D3A77F7}" type="pres">
      <dgm:prSet presAssocID="{DC6036D9-F07A-C841-BAD0-72B0864FE846}" presName="connTx" presStyleLbl="parChTrans1D4" presStyleIdx="0" presStyleCnt="4"/>
      <dgm:spPr/>
    </dgm:pt>
    <dgm:pt modelId="{FDBEEA4B-BBA7-674C-92C6-5454F122A923}" type="pres">
      <dgm:prSet presAssocID="{BB1B0E4D-B0C8-8046-835A-CBDD7147387F}" presName="root2" presStyleCnt="0"/>
      <dgm:spPr/>
    </dgm:pt>
    <dgm:pt modelId="{103CF40D-5902-7F4B-8DEA-27007712B6CB}" type="pres">
      <dgm:prSet presAssocID="{BB1B0E4D-B0C8-8046-835A-CBDD7147387F}" presName="LevelTwoTextNode" presStyleLbl="node4" presStyleIdx="0" presStyleCnt="4" custScaleY="111764" custLinFactNeighborX="-9690" custLinFactNeighborY="-50143">
        <dgm:presLayoutVars>
          <dgm:chPref val="3"/>
        </dgm:presLayoutVars>
      </dgm:prSet>
      <dgm:spPr/>
    </dgm:pt>
    <dgm:pt modelId="{3C2C3825-78FA-6E42-A69C-C3426FD4FCF4}" type="pres">
      <dgm:prSet presAssocID="{BB1B0E4D-B0C8-8046-835A-CBDD7147387F}" presName="level3hierChild" presStyleCnt="0"/>
      <dgm:spPr/>
    </dgm:pt>
    <dgm:pt modelId="{B0914C68-411D-794D-8747-AE3B89DE012B}" type="pres">
      <dgm:prSet presAssocID="{B2051F75-A465-E84A-B8C4-13AD4AABD8F4}" presName="conn2-1" presStyleLbl="parChTrans1D4" presStyleIdx="1" presStyleCnt="4"/>
      <dgm:spPr/>
    </dgm:pt>
    <dgm:pt modelId="{F15A3EB8-EEBB-814B-91BB-DE4E3F16F5E3}" type="pres">
      <dgm:prSet presAssocID="{B2051F75-A465-E84A-B8C4-13AD4AABD8F4}" presName="connTx" presStyleLbl="parChTrans1D4" presStyleIdx="1" presStyleCnt="4"/>
      <dgm:spPr/>
    </dgm:pt>
    <dgm:pt modelId="{CA4903AD-78DA-4F4C-950D-752DDF5247E9}" type="pres">
      <dgm:prSet presAssocID="{2BEB2B67-D349-9E4A-B8B4-B4DA6C42D859}" presName="root2" presStyleCnt="0"/>
      <dgm:spPr/>
    </dgm:pt>
    <dgm:pt modelId="{1D4AE904-8C3C-A64E-9495-D2D462A05CBA}" type="pres">
      <dgm:prSet presAssocID="{2BEB2B67-D349-9E4A-B8B4-B4DA6C42D859}" presName="LevelTwoTextNode" presStyleLbl="node4" presStyleIdx="1" presStyleCnt="4" custScaleY="111764" custLinFactNeighborX="-9690" custLinFactNeighborY="45649">
        <dgm:presLayoutVars>
          <dgm:chPref val="3"/>
        </dgm:presLayoutVars>
      </dgm:prSet>
      <dgm:spPr/>
    </dgm:pt>
    <dgm:pt modelId="{7745394D-5322-2F42-893C-C1BDC423091D}" type="pres">
      <dgm:prSet presAssocID="{2BEB2B67-D349-9E4A-B8B4-B4DA6C42D859}" presName="level3hierChild" presStyleCnt="0"/>
      <dgm:spPr/>
    </dgm:pt>
    <dgm:pt modelId="{9FFC51CF-7C31-2A4F-A77A-8169AD20D5C0}" type="pres">
      <dgm:prSet presAssocID="{ACB99F48-0BD5-8D4A-AA01-F6D82D6245D0}" presName="conn2-1" presStyleLbl="parChTrans1D4" presStyleIdx="2" presStyleCnt="4"/>
      <dgm:spPr/>
    </dgm:pt>
    <dgm:pt modelId="{D49DB0BE-7A07-2A40-A59F-BA62E20C7F6B}" type="pres">
      <dgm:prSet presAssocID="{ACB99F48-0BD5-8D4A-AA01-F6D82D6245D0}" presName="connTx" presStyleLbl="parChTrans1D4" presStyleIdx="2" presStyleCnt="4"/>
      <dgm:spPr/>
    </dgm:pt>
    <dgm:pt modelId="{0FD3B6BD-E526-DD4E-811D-EC8E92960A33}" type="pres">
      <dgm:prSet presAssocID="{9DB0519A-1BE5-534D-8D1C-8A619ED1E354}" presName="root2" presStyleCnt="0"/>
      <dgm:spPr/>
    </dgm:pt>
    <dgm:pt modelId="{2840A26D-3B24-5948-A6DA-604F7AD03B22}" type="pres">
      <dgm:prSet presAssocID="{9DB0519A-1BE5-534D-8D1C-8A619ED1E354}" presName="LevelTwoTextNode" presStyleLbl="node4" presStyleIdx="2" presStyleCnt="4" custScaleY="147947" custLinFactNeighborX="-9120" custLinFactNeighborY="-76362">
        <dgm:presLayoutVars>
          <dgm:chPref val="3"/>
        </dgm:presLayoutVars>
      </dgm:prSet>
      <dgm:spPr/>
    </dgm:pt>
    <dgm:pt modelId="{62420E4B-7E3E-D543-9D47-EA40D38E40E9}" type="pres">
      <dgm:prSet presAssocID="{9DB0519A-1BE5-534D-8D1C-8A619ED1E354}" presName="level3hierChild" presStyleCnt="0"/>
      <dgm:spPr/>
    </dgm:pt>
    <dgm:pt modelId="{91B1C449-5E1A-C74A-B114-299CD740AA7A}" type="pres">
      <dgm:prSet presAssocID="{EC9DA0A6-66DE-1548-8A8B-D4F7251E02AE}" presName="conn2-1" presStyleLbl="parChTrans1D4" presStyleIdx="3" presStyleCnt="4"/>
      <dgm:spPr/>
    </dgm:pt>
    <dgm:pt modelId="{DDAB78CE-1D3A-CF42-BFDD-874162DE4274}" type="pres">
      <dgm:prSet presAssocID="{EC9DA0A6-66DE-1548-8A8B-D4F7251E02AE}" presName="connTx" presStyleLbl="parChTrans1D4" presStyleIdx="3" presStyleCnt="4"/>
      <dgm:spPr/>
    </dgm:pt>
    <dgm:pt modelId="{E9B179EB-3700-C642-8D8A-6324DAF06289}" type="pres">
      <dgm:prSet presAssocID="{4FF9C550-9F8C-2E48-B161-15B6FFBF4F03}" presName="root2" presStyleCnt="0"/>
      <dgm:spPr/>
    </dgm:pt>
    <dgm:pt modelId="{9763DA12-D407-A446-A8AC-F7C15F7C8936}" type="pres">
      <dgm:prSet presAssocID="{4FF9C550-9F8C-2E48-B161-15B6FFBF4F03}" presName="LevelTwoTextNode" presStyleLbl="node4" presStyleIdx="3" presStyleCnt="4" custScaleY="147947" custLinFactNeighborX="-8408" custLinFactNeighborY="46978">
        <dgm:presLayoutVars>
          <dgm:chPref val="3"/>
        </dgm:presLayoutVars>
      </dgm:prSet>
      <dgm:spPr/>
    </dgm:pt>
    <dgm:pt modelId="{390AF5A6-CF00-AA43-BCB6-B281D5A2E8A3}" type="pres">
      <dgm:prSet presAssocID="{4FF9C550-9F8C-2E48-B161-15B6FFBF4F03}" presName="level3hierChild" presStyleCnt="0"/>
      <dgm:spPr/>
    </dgm:pt>
    <dgm:pt modelId="{AA134406-4B55-A64F-813A-572D3D5481C4}" type="pres">
      <dgm:prSet presAssocID="{7837F4CD-4F93-9542-9E3B-15BC4204109D}" presName="conn2-1" presStyleLbl="parChTrans1D2" presStyleIdx="1" presStyleCnt="3"/>
      <dgm:spPr/>
    </dgm:pt>
    <dgm:pt modelId="{70156F59-596E-E746-A7FB-E9E55CB16C1A}" type="pres">
      <dgm:prSet presAssocID="{7837F4CD-4F93-9542-9E3B-15BC4204109D}" presName="connTx" presStyleLbl="parChTrans1D2" presStyleIdx="1" presStyleCnt="3"/>
      <dgm:spPr/>
    </dgm:pt>
    <dgm:pt modelId="{CFFB59AF-CBB8-1840-B50D-194DECBA254A}" type="pres">
      <dgm:prSet presAssocID="{C9A41A88-86D1-4E48-BDF9-0E40BF263253}" presName="root2" presStyleCnt="0"/>
      <dgm:spPr/>
    </dgm:pt>
    <dgm:pt modelId="{70C580C6-2DEE-0046-B89B-ADCEB3376592}" type="pres">
      <dgm:prSet presAssocID="{C9A41A88-86D1-4E48-BDF9-0E40BF263253}" presName="LevelTwoTextNode" presStyleLbl="node2" presStyleIdx="1" presStyleCnt="3" custScaleY="111764" custLinFactNeighborX="570" custLinFactNeighborY="246">
        <dgm:presLayoutVars>
          <dgm:chPref val="3"/>
        </dgm:presLayoutVars>
      </dgm:prSet>
      <dgm:spPr/>
    </dgm:pt>
    <dgm:pt modelId="{459366A5-4CE9-1F4D-ABC0-03FF9F26891A}" type="pres">
      <dgm:prSet presAssocID="{C9A41A88-86D1-4E48-BDF9-0E40BF263253}" presName="level3hierChild" presStyleCnt="0"/>
      <dgm:spPr/>
    </dgm:pt>
    <dgm:pt modelId="{F5D00BC5-A40A-6D40-B13F-86CBC287BA74}" type="pres">
      <dgm:prSet presAssocID="{98D203FF-15A5-054A-9C99-4352F0181FE2}" presName="conn2-1" presStyleLbl="parChTrans1D2" presStyleIdx="2" presStyleCnt="3"/>
      <dgm:spPr/>
    </dgm:pt>
    <dgm:pt modelId="{75FC3D8D-2FFF-4545-9B23-D3C181D6A901}" type="pres">
      <dgm:prSet presAssocID="{98D203FF-15A5-054A-9C99-4352F0181FE2}" presName="connTx" presStyleLbl="parChTrans1D2" presStyleIdx="2" presStyleCnt="3"/>
      <dgm:spPr/>
    </dgm:pt>
    <dgm:pt modelId="{80169C16-251C-0B41-BA57-E092DBDF490D}" type="pres">
      <dgm:prSet presAssocID="{C0258D30-2402-B84C-A439-ADD40BBFBA2E}" presName="root2" presStyleCnt="0"/>
      <dgm:spPr/>
    </dgm:pt>
    <dgm:pt modelId="{41CED800-5C83-AF42-9308-43EBBF15AA33}" type="pres">
      <dgm:prSet presAssocID="{C0258D30-2402-B84C-A439-ADD40BBFBA2E}" presName="LevelTwoTextNode" presStyleLbl="node2" presStyleIdx="2" presStyleCnt="3" custScaleY="111764" custLinFactNeighborY="75578">
        <dgm:presLayoutVars>
          <dgm:chPref val="3"/>
        </dgm:presLayoutVars>
      </dgm:prSet>
      <dgm:spPr/>
    </dgm:pt>
    <dgm:pt modelId="{CA4EE563-D679-5D48-ADCB-82726A60A72E}" type="pres">
      <dgm:prSet presAssocID="{C0258D30-2402-B84C-A439-ADD40BBFBA2E}" presName="level3hierChild" presStyleCnt="0"/>
      <dgm:spPr/>
    </dgm:pt>
  </dgm:ptLst>
  <dgm:cxnLst>
    <dgm:cxn modelId="{0521FA02-1990-E844-9F37-5D918A75C7FC}" type="presOf" srcId="{EC9DA0A6-66DE-1548-8A8B-D4F7251E02AE}" destId="{DDAB78CE-1D3A-CF42-BFDD-874162DE4274}" srcOrd="1" destOrd="0" presId="urn:microsoft.com/office/officeart/2005/8/layout/hierarchy2"/>
    <dgm:cxn modelId="{BF2C8A04-B97C-7240-B722-1647F0C85072}" type="presOf" srcId="{C9A41A88-86D1-4E48-BDF9-0E40BF263253}" destId="{70C580C6-2DEE-0046-B89B-ADCEB3376592}" srcOrd="0" destOrd="0" presId="urn:microsoft.com/office/officeart/2005/8/layout/hierarchy2"/>
    <dgm:cxn modelId="{D9F6D50C-9165-FB43-918F-2E5D53CD149B}" type="presOf" srcId="{C0258D30-2402-B84C-A439-ADD40BBFBA2E}" destId="{41CED800-5C83-AF42-9308-43EBBF15AA33}" srcOrd="0" destOrd="0" presId="urn:microsoft.com/office/officeart/2005/8/layout/hierarchy2"/>
    <dgm:cxn modelId="{99FD1011-6062-5B4E-BDD9-9E9923C0BF1D}" type="presOf" srcId="{0670FA4F-D353-4948-BEF3-6FA82EA3CB24}" destId="{25EAB31D-AD55-4645-9D9C-5AEEEB821316}" srcOrd="0" destOrd="0" presId="urn:microsoft.com/office/officeart/2005/8/layout/hierarchy2"/>
    <dgm:cxn modelId="{3FE6B01A-D616-C442-A147-CBF303AA0E08}" type="presOf" srcId="{7837F4CD-4F93-9542-9E3B-15BC4204109D}" destId="{70156F59-596E-E746-A7FB-E9E55CB16C1A}" srcOrd="1" destOrd="0" presId="urn:microsoft.com/office/officeart/2005/8/layout/hierarchy2"/>
    <dgm:cxn modelId="{870F6D1C-BE50-3342-8467-705E2ED3E4FB}" type="presOf" srcId="{DC6036D9-F07A-C841-BAD0-72B0864FE846}" destId="{1EAA115E-1473-6C43-AE20-D08EF151C4E1}" srcOrd="0" destOrd="0" presId="urn:microsoft.com/office/officeart/2005/8/layout/hierarchy2"/>
    <dgm:cxn modelId="{13D5581E-6BB6-614A-9047-751FD21CD4BF}" type="presOf" srcId="{ACB99F48-0BD5-8D4A-AA01-F6D82D6245D0}" destId="{9FFC51CF-7C31-2A4F-A77A-8169AD20D5C0}" srcOrd="0" destOrd="0" presId="urn:microsoft.com/office/officeart/2005/8/layout/hierarchy2"/>
    <dgm:cxn modelId="{2AEF3B24-157A-FF4D-AFD2-BA0EC5C4DE5B}" type="presOf" srcId="{629825B9-7219-1341-A397-CB3C62F568A3}" destId="{8EBACF88-285F-C145-A4AB-6F16BCF121E9}" srcOrd="0" destOrd="0" presId="urn:microsoft.com/office/officeart/2005/8/layout/hierarchy2"/>
    <dgm:cxn modelId="{90502127-7AA5-B543-AB40-7AA250EA116D}" type="presOf" srcId="{251BEE67-DB5E-CF45-A31D-FBE00CC9F0CD}" destId="{AF1D8697-77EB-974E-AD24-B7AE86393037}" srcOrd="1" destOrd="0" presId="urn:microsoft.com/office/officeart/2005/8/layout/hierarchy2"/>
    <dgm:cxn modelId="{7388422B-D78F-EE43-9ADC-57587C404F56}" srcId="{9215B1C4-A80B-6240-86D8-95C4AE91C74D}" destId="{C9A41A88-86D1-4E48-BDF9-0E40BF263253}" srcOrd="1" destOrd="0" parTransId="{7837F4CD-4F93-9542-9E3B-15BC4204109D}" sibTransId="{722661D4-B771-994F-88B0-CF3C6B990DEE}"/>
    <dgm:cxn modelId="{5C99802D-D14D-284C-BDEE-46BB01DBACE5}" type="presOf" srcId="{FD4D8166-9298-B44D-9BFC-B86F2B52D581}" destId="{E2B36B97-36DD-8F4E-9EC5-06D21EFDA172}" srcOrd="0" destOrd="0" presId="urn:microsoft.com/office/officeart/2005/8/layout/hierarchy2"/>
    <dgm:cxn modelId="{3BADA43A-CA17-C441-A7AC-9182A2E43A0C}" type="presOf" srcId="{1EF36880-D127-9841-BF8B-FAE1F6D53B8D}" destId="{17E49AE5-5FD7-0E46-9A6D-990C336176FD}" srcOrd="0" destOrd="0" presId="urn:microsoft.com/office/officeart/2005/8/layout/hierarchy2"/>
    <dgm:cxn modelId="{6C0CD04D-15D4-3740-B8B8-C002C07EA257}" type="presOf" srcId="{ACB99F48-0BD5-8D4A-AA01-F6D82D6245D0}" destId="{D49DB0BE-7A07-2A40-A59F-BA62E20C7F6B}" srcOrd="1" destOrd="0" presId="urn:microsoft.com/office/officeart/2005/8/layout/hierarchy2"/>
    <dgm:cxn modelId="{A0D81153-9F59-254A-9C2B-FDA449267BC7}" srcId="{9215B1C4-A80B-6240-86D8-95C4AE91C74D}" destId="{C0258D30-2402-B84C-A439-ADD40BBFBA2E}" srcOrd="2" destOrd="0" parTransId="{98D203FF-15A5-054A-9C99-4352F0181FE2}" sibTransId="{758D2047-0BD7-414C-B4DE-282C4EB23755}"/>
    <dgm:cxn modelId="{3D9C9A59-DD5D-8748-BB72-1F991BEFB5F9}" type="presOf" srcId="{EC9DA0A6-66DE-1548-8A8B-D4F7251E02AE}" destId="{91B1C449-5E1A-C74A-B114-299CD740AA7A}" srcOrd="0" destOrd="0" presId="urn:microsoft.com/office/officeart/2005/8/layout/hierarchy2"/>
    <dgm:cxn modelId="{41743B5B-DA27-3442-9D88-7D09970273BB}" type="presOf" srcId="{7837F4CD-4F93-9542-9E3B-15BC4204109D}" destId="{AA134406-4B55-A64F-813A-572D3D5481C4}" srcOrd="0" destOrd="0" presId="urn:microsoft.com/office/officeart/2005/8/layout/hierarchy2"/>
    <dgm:cxn modelId="{3F58DA60-285F-FB4F-8586-D02958B798BB}" type="presOf" srcId="{98D203FF-15A5-054A-9C99-4352F0181FE2}" destId="{F5D00BC5-A40A-6D40-B13F-86CBC287BA74}" srcOrd="0" destOrd="0" presId="urn:microsoft.com/office/officeart/2005/8/layout/hierarchy2"/>
    <dgm:cxn modelId="{C6C1C561-8B49-9349-822B-A0AF10691266}" type="presOf" srcId="{DC6036D9-F07A-C841-BAD0-72B0864FE846}" destId="{D24269DE-2F72-6242-8CAB-7F866D3A77F7}" srcOrd="1" destOrd="0" presId="urn:microsoft.com/office/officeart/2005/8/layout/hierarchy2"/>
    <dgm:cxn modelId="{4920316F-A30B-7C4C-B2AE-D7B5D5CF7906}" type="presOf" srcId="{44689438-D694-CC4C-8CC3-5CB0BEE3AE57}" destId="{4488604B-CBE9-504B-815D-EE4821A7F201}" srcOrd="0" destOrd="0" presId="urn:microsoft.com/office/officeart/2005/8/layout/hierarchy2"/>
    <dgm:cxn modelId="{B88E3979-24AA-4246-8EE2-D51C7BCB34C9}" type="presOf" srcId="{251BEE67-DB5E-CF45-A31D-FBE00CC9F0CD}" destId="{400D1F1E-96C9-D544-AA49-103BF01D25EC}" srcOrd="0" destOrd="0" presId="urn:microsoft.com/office/officeart/2005/8/layout/hierarchy2"/>
    <dgm:cxn modelId="{5276CC9D-FF91-B144-896C-BC4407BB9568}" type="presOf" srcId="{98D203FF-15A5-054A-9C99-4352F0181FE2}" destId="{75FC3D8D-2FFF-4545-9B23-D3C181D6A901}" srcOrd="1" destOrd="0" presId="urn:microsoft.com/office/officeart/2005/8/layout/hierarchy2"/>
    <dgm:cxn modelId="{59E4FCA2-AF26-8045-A27D-724508764050}" type="presOf" srcId="{9DB0519A-1BE5-534D-8D1C-8A619ED1E354}" destId="{2840A26D-3B24-5948-A6DA-604F7AD03B22}" srcOrd="0" destOrd="0" presId="urn:microsoft.com/office/officeart/2005/8/layout/hierarchy2"/>
    <dgm:cxn modelId="{0E8F7BA6-953B-3145-A083-E5451BAF9CDC}" srcId="{298211A0-AFE8-484B-A304-40136CF4B95C}" destId="{1EF36880-D127-9841-BF8B-FAE1F6D53B8D}" srcOrd="0" destOrd="0" parTransId="{629825B9-7219-1341-A397-CB3C62F568A3}" sibTransId="{BEDED24C-31DF-6044-A766-5D95F01A9CF1}"/>
    <dgm:cxn modelId="{DCFA82AA-F35C-AC47-89D8-0E05B4BFD4B4}" type="presOf" srcId="{BB1B0E4D-B0C8-8046-835A-CBDD7147387F}" destId="{103CF40D-5902-7F4B-8DEA-27007712B6CB}" srcOrd="0" destOrd="0" presId="urn:microsoft.com/office/officeart/2005/8/layout/hierarchy2"/>
    <dgm:cxn modelId="{E53DC2AE-A708-794C-9BE7-70DD4DCEE2C3}" srcId="{9215B1C4-A80B-6240-86D8-95C4AE91C74D}" destId="{298211A0-AFE8-484B-A304-40136CF4B95C}" srcOrd="0" destOrd="0" parTransId="{0670FA4F-D353-4948-BEF3-6FA82EA3CB24}" sibTransId="{F6332557-6A05-2C41-BEC5-5BA593654E84}"/>
    <dgm:cxn modelId="{80AC3DAF-1656-094E-81CE-487ECBF272CD}" type="presOf" srcId="{4FF9C550-9F8C-2E48-B161-15B6FFBF4F03}" destId="{9763DA12-D407-A446-A8AC-F7C15F7C8936}" srcOrd="0" destOrd="0" presId="urn:microsoft.com/office/officeart/2005/8/layout/hierarchy2"/>
    <dgm:cxn modelId="{4C0301B9-DCF5-E048-9A2C-05D40BF806CF}" type="presOf" srcId="{0670FA4F-D353-4948-BEF3-6FA82EA3CB24}" destId="{F6B3026D-6B7C-D74E-B3CA-0D8ABD9C66BE}" srcOrd="1" destOrd="0" presId="urn:microsoft.com/office/officeart/2005/8/layout/hierarchy2"/>
    <dgm:cxn modelId="{A2876DC9-27CB-3841-AEF9-3686A4312C2C}" type="presOf" srcId="{2BEB2B67-D349-9E4A-B8B4-B4DA6C42D859}" destId="{1D4AE904-8C3C-A64E-9495-D2D462A05CBA}" srcOrd="0" destOrd="0" presId="urn:microsoft.com/office/officeart/2005/8/layout/hierarchy2"/>
    <dgm:cxn modelId="{27E4E8C9-3819-CB40-8A86-EEAF91695E88}" type="presOf" srcId="{298211A0-AFE8-484B-A304-40136CF4B95C}" destId="{C2064A14-53EF-C34A-973B-993C1EB228CE}" srcOrd="0" destOrd="0" presId="urn:microsoft.com/office/officeart/2005/8/layout/hierarchy2"/>
    <dgm:cxn modelId="{80B067CA-E74A-5041-8ADC-070EEC097743}" type="presOf" srcId="{9215B1C4-A80B-6240-86D8-95C4AE91C74D}" destId="{AC1ECF08-4BE0-E143-A88D-6439A7220749}" srcOrd="0" destOrd="0" presId="urn:microsoft.com/office/officeart/2005/8/layout/hierarchy2"/>
    <dgm:cxn modelId="{DB4EBACA-C773-4A44-8708-79B55D77000D}" srcId="{FD4D8166-9298-B44D-9BFC-B86F2B52D581}" destId="{9215B1C4-A80B-6240-86D8-95C4AE91C74D}" srcOrd="0" destOrd="0" parTransId="{FE82136A-FE5D-9E44-86CC-59887C821820}" sibTransId="{115E24A9-22D5-5245-B4D3-47077490A8A2}"/>
    <dgm:cxn modelId="{906323CB-40F5-9F48-B9D9-31CC66C12D2D}" srcId="{298211A0-AFE8-484B-A304-40136CF4B95C}" destId="{44689438-D694-CC4C-8CC3-5CB0BEE3AE57}" srcOrd="1" destOrd="0" parTransId="{251BEE67-DB5E-CF45-A31D-FBE00CC9F0CD}" sibTransId="{3A69E2E8-1A89-754D-92E8-37E384807577}"/>
    <dgm:cxn modelId="{91A072CF-FDA2-A940-A41A-2DA76F252E69}" srcId="{44689438-D694-CC4C-8CC3-5CB0BEE3AE57}" destId="{BB1B0E4D-B0C8-8046-835A-CBDD7147387F}" srcOrd="0" destOrd="0" parTransId="{DC6036D9-F07A-C841-BAD0-72B0864FE846}" sibTransId="{287EE9B3-9513-BE4A-8EB6-CCC97427C213}"/>
    <dgm:cxn modelId="{DC1716D3-B5B3-A442-9489-7DC9B9BF5A62}" srcId="{2BEB2B67-D349-9E4A-B8B4-B4DA6C42D859}" destId="{9DB0519A-1BE5-534D-8D1C-8A619ED1E354}" srcOrd="0" destOrd="0" parTransId="{ACB99F48-0BD5-8D4A-AA01-F6D82D6245D0}" sibTransId="{04C214AA-71A7-B74E-89B1-A2746AFDCBC3}"/>
    <dgm:cxn modelId="{29FBADD3-AB0A-DD46-96ED-F699E16F9320}" type="presOf" srcId="{B2051F75-A465-E84A-B8C4-13AD4AABD8F4}" destId="{F15A3EB8-EEBB-814B-91BB-DE4E3F16F5E3}" srcOrd="1" destOrd="0" presId="urn:microsoft.com/office/officeart/2005/8/layout/hierarchy2"/>
    <dgm:cxn modelId="{DCA110D9-D114-5D40-9573-96727EB936FF}" srcId="{44689438-D694-CC4C-8CC3-5CB0BEE3AE57}" destId="{2BEB2B67-D349-9E4A-B8B4-B4DA6C42D859}" srcOrd="1" destOrd="0" parTransId="{B2051F75-A465-E84A-B8C4-13AD4AABD8F4}" sibTransId="{AEF8E63B-1BB3-D94D-998C-5099AAD5B974}"/>
    <dgm:cxn modelId="{4582A7DD-0548-1541-B462-345E866FE16D}" srcId="{2BEB2B67-D349-9E4A-B8B4-B4DA6C42D859}" destId="{4FF9C550-9F8C-2E48-B161-15B6FFBF4F03}" srcOrd="1" destOrd="0" parTransId="{EC9DA0A6-66DE-1548-8A8B-D4F7251E02AE}" sibTransId="{7E4CE893-4087-0945-B641-8643A9268DA6}"/>
    <dgm:cxn modelId="{275DD6E7-17C8-BE4E-9615-CCD2C9BEB904}" type="presOf" srcId="{B2051F75-A465-E84A-B8C4-13AD4AABD8F4}" destId="{B0914C68-411D-794D-8747-AE3B89DE012B}" srcOrd="0" destOrd="0" presId="urn:microsoft.com/office/officeart/2005/8/layout/hierarchy2"/>
    <dgm:cxn modelId="{6C5DBFF0-E34C-7846-A244-9A248A9DE4DD}" type="presOf" srcId="{629825B9-7219-1341-A397-CB3C62F568A3}" destId="{14BF9ED4-D9EE-8648-BF92-E39D96C1C51B}" srcOrd="1" destOrd="0" presId="urn:microsoft.com/office/officeart/2005/8/layout/hierarchy2"/>
    <dgm:cxn modelId="{4102FEA4-1672-5D46-9485-FBD27618F264}" type="presParOf" srcId="{E2B36B97-36DD-8F4E-9EC5-06D21EFDA172}" destId="{FB5B7FFD-71C5-C742-92B4-BD2AFAB891B3}" srcOrd="0" destOrd="0" presId="urn:microsoft.com/office/officeart/2005/8/layout/hierarchy2"/>
    <dgm:cxn modelId="{8586C0C0-854E-2148-9FA4-4A78DCEAABC0}" type="presParOf" srcId="{FB5B7FFD-71C5-C742-92B4-BD2AFAB891B3}" destId="{AC1ECF08-4BE0-E143-A88D-6439A7220749}" srcOrd="0" destOrd="0" presId="urn:microsoft.com/office/officeart/2005/8/layout/hierarchy2"/>
    <dgm:cxn modelId="{6EBB1FB6-1E7A-CC44-969C-6A7E1E2D874D}" type="presParOf" srcId="{FB5B7FFD-71C5-C742-92B4-BD2AFAB891B3}" destId="{5E044545-EB3B-0A49-89A4-7309ADB33DED}" srcOrd="1" destOrd="0" presId="urn:microsoft.com/office/officeart/2005/8/layout/hierarchy2"/>
    <dgm:cxn modelId="{F526A990-C1E2-074F-9757-331658416C3A}" type="presParOf" srcId="{5E044545-EB3B-0A49-89A4-7309ADB33DED}" destId="{25EAB31D-AD55-4645-9D9C-5AEEEB821316}" srcOrd="0" destOrd="0" presId="urn:microsoft.com/office/officeart/2005/8/layout/hierarchy2"/>
    <dgm:cxn modelId="{D1B7921E-2C85-824A-B512-3138836868B0}" type="presParOf" srcId="{25EAB31D-AD55-4645-9D9C-5AEEEB821316}" destId="{F6B3026D-6B7C-D74E-B3CA-0D8ABD9C66BE}" srcOrd="0" destOrd="0" presId="urn:microsoft.com/office/officeart/2005/8/layout/hierarchy2"/>
    <dgm:cxn modelId="{85CACCB7-6A34-384D-8DAB-DD1A2B3B4F8F}" type="presParOf" srcId="{5E044545-EB3B-0A49-89A4-7309ADB33DED}" destId="{3B09F109-7CD0-F14C-AE7C-5D1E859489A6}" srcOrd="1" destOrd="0" presId="urn:microsoft.com/office/officeart/2005/8/layout/hierarchy2"/>
    <dgm:cxn modelId="{4ABFB8C9-C73A-1544-96F5-46D67D496527}" type="presParOf" srcId="{3B09F109-7CD0-F14C-AE7C-5D1E859489A6}" destId="{C2064A14-53EF-C34A-973B-993C1EB228CE}" srcOrd="0" destOrd="0" presId="urn:microsoft.com/office/officeart/2005/8/layout/hierarchy2"/>
    <dgm:cxn modelId="{A4FC6D08-073F-4B40-8CC3-866DA7526A27}" type="presParOf" srcId="{3B09F109-7CD0-F14C-AE7C-5D1E859489A6}" destId="{3391E8EE-42B6-A24C-A246-2B1ECFE3609A}" srcOrd="1" destOrd="0" presId="urn:microsoft.com/office/officeart/2005/8/layout/hierarchy2"/>
    <dgm:cxn modelId="{98D3FBAC-67D2-DB45-8982-37F2BF24FCBB}" type="presParOf" srcId="{3391E8EE-42B6-A24C-A246-2B1ECFE3609A}" destId="{8EBACF88-285F-C145-A4AB-6F16BCF121E9}" srcOrd="0" destOrd="0" presId="urn:microsoft.com/office/officeart/2005/8/layout/hierarchy2"/>
    <dgm:cxn modelId="{80D68D0B-38B0-3F47-8594-579E42290263}" type="presParOf" srcId="{8EBACF88-285F-C145-A4AB-6F16BCF121E9}" destId="{14BF9ED4-D9EE-8648-BF92-E39D96C1C51B}" srcOrd="0" destOrd="0" presId="urn:microsoft.com/office/officeart/2005/8/layout/hierarchy2"/>
    <dgm:cxn modelId="{EB526BDA-0E18-B44F-9812-9F1FBF2DC85D}" type="presParOf" srcId="{3391E8EE-42B6-A24C-A246-2B1ECFE3609A}" destId="{495FC80C-9EDA-684B-9FD1-2DEE2F6BF953}" srcOrd="1" destOrd="0" presId="urn:microsoft.com/office/officeart/2005/8/layout/hierarchy2"/>
    <dgm:cxn modelId="{737AC3CB-480F-534C-95C2-6136CC343322}" type="presParOf" srcId="{495FC80C-9EDA-684B-9FD1-2DEE2F6BF953}" destId="{17E49AE5-5FD7-0E46-9A6D-990C336176FD}" srcOrd="0" destOrd="0" presId="urn:microsoft.com/office/officeart/2005/8/layout/hierarchy2"/>
    <dgm:cxn modelId="{78517C36-D03E-8C44-A686-2DC3464E26A7}" type="presParOf" srcId="{495FC80C-9EDA-684B-9FD1-2DEE2F6BF953}" destId="{2A6630A2-87E3-8C44-A5E2-FF4D297E379F}" srcOrd="1" destOrd="0" presId="urn:microsoft.com/office/officeart/2005/8/layout/hierarchy2"/>
    <dgm:cxn modelId="{7C386095-91B3-1E4A-B046-1E0C56DE4F60}" type="presParOf" srcId="{3391E8EE-42B6-A24C-A246-2B1ECFE3609A}" destId="{400D1F1E-96C9-D544-AA49-103BF01D25EC}" srcOrd="2" destOrd="0" presId="urn:microsoft.com/office/officeart/2005/8/layout/hierarchy2"/>
    <dgm:cxn modelId="{719DADE8-3214-444C-8FF9-9397D77FA6D0}" type="presParOf" srcId="{400D1F1E-96C9-D544-AA49-103BF01D25EC}" destId="{AF1D8697-77EB-974E-AD24-B7AE86393037}" srcOrd="0" destOrd="0" presId="urn:microsoft.com/office/officeart/2005/8/layout/hierarchy2"/>
    <dgm:cxn modelId="{49734E56-B8AE-704C-A26E-B475AE1CC45B}" type="presParOf" srcId="{3391E8EE-42B6-A24C-A246-2B1ECFE3609A}" destId="{4DFE6130-3A26-C649-9E9E-236CC531DB12}" srcOrd="3" destOrd="0" presId="urn:microsoft.com/office/officeart/2005/8/layout/hierarchy2"/>
    <dgm:cxn modelId="{5B5B4259-15D0-0648-8D0A-18625A99A6DC}" type="presParOf" srcId="{4DFE6130-3A26-C649-9E9E-236CC531DB12}" destId="{4488604B-CBE9-504B-815D-EE4821A7F201}" srcOrd="0" destOrd="0" presId="urn:microsoft.com/office/officeart/2005/8/layout/hierarchy2"/>
    <dgm:cxn modelId="{525AAF2C-82C0-9D49-B1C3-14E09B9425AA}" type="presParOf" srcId="{4DFE6130-3A26-C649-9E9E-236CC531DB12}" destId="{509B326E-40C0-6F4E-952F-7AED9A7A6BA1}" srcOrd="1" destOrd="0" presId="urn:microsoft.com/office/officeart/2005/8/layout/hierarchy2"/>
    <dgm:cxn modelId="{CA7F968F-B624-4143-9618-C7A91DE92BA3}" type="presParOf" srcId="{509B326E-40C0-6F4E-952F-7AED9A7A6BA1}" destId="{1EAA115E-1473-6C43-AE20-D08EF151C4E1}" srcOrd="0" destOrd="0" presId="urn:microsoft.com/office/officeart/2005/8/layout/hierarchy2"/>
    <dgm:cxn modelId="{B9B0523A-9392-1747-97D9-3B7DF1229B03}" type="presParOf" srcId="{1EAA115E-1473-6C43-AE20-D08EF151C4E1}" destId="{D24269DE-2F72-6242-8CAB-7F866D3A77F7}" srcOrd="0" destOrd="0" presId="urn:microsoft.com/office/officeart/2005/8/layout/hierarchy2"/>
    <dgm:cxn modelId="{6FC73BB0-43F2-8C4D-BF1F-C147FD0E70A9}" type="presParOf" srcId="{509B326E-40C0-6F4E-952F-7AED9A7A6BA1}" destId="{FDBEEA4B-BBA7-674C-92C6-5454F122A923}" srcOrd="1" destOrd="0" presId="urn:microsoft.com/office/officeart/2005/8/layout/hierarchy2"/>
    <dgm:cxn modelId="{4E822097-098F-2040-88C8-93BF7C84A3A3}" type="presParOf" srcId="{FDBEEA4B-BBA7-674C-92C6-5454F122A923}" destId="{103CF40D-5902-7F4B-8DEA-27007712B6CB}" srcOrd="0" destOrd="0" presId="urn:microsoft.com/office/officeart/2005/8/layout/hierarchy2"/>
    <dgm:cxn modelId="{521B51B3-D240-254B-8A58-79B7D17AED46}" type="presParOf" srcId="{FDBEEA4B-BBA7-674C-92C6-5454F122A923}" destId="{3C2C3825-78FA-6E42-A69C-C3426FD4FCF4}" srcOrd="1" destOrd="0" presId="urn:microsoft.com/office/officeart/2005/8/layout/hierarchy2"/>
    <dgm:cxn modelId="{B00CC2F9-1698-A64D-A231-735A12F11878}" type="presParOf" srcId="{509B326E-40C0-6F4E-952F-7AED9A7A6BA1}" destId="{B0914C68-411D-794D-8747-AE3B89DE012B}" srcOrd="2" destOrd="0" presId="urn:microsoft.com/office/officeart/2005/8/layout/hierarchy2"/>
    <dgm:cxn modelId="{85FAA613-3056-1A46-AD27-69AD7B91E404}" type="presParOf" srcId="{B0914C68-411D-794D-8747-AE3B89DE012B}" destId="{F15A3EB8-EEBB-814B-91BB-DE4E3F16F5E3}" srcOrd="0" destOrd="0" presId="urn:microsoft.com/office/officeart/2005/8/layout/hierarchy2"/>
    <dgm:cxn modelId="{F9683E82-219F-F341-A32E-1B285B0A5E2D}" type="presParOf" srcId="{509B326E-40C0-6F4E-952F-7AED9A7A6BA1}" destId="{CA4903AD-78DA-4F4C-950D-752DDF5247E9}" srcOrd="3" destOrd="0" presId="urn:microsoft.com/office/officeart/2005/8/layout/hierarchy2"/>
    <dgm:cxn modelId="{D248EA36-693D-6847-9909-E60B01CA918C}" type="presParOf" srcId="{CA4903AD-78DA-4F4C-950D-752DDF5247E9}" destId="{1D4AE904-8C3C-A64E-9495-D2D462A05CBA}" srcOrd="0" destOrd="0" presId="urn:microsoft.com/office/officeart/2005/8/layout/hierarchy2"/>
    <dgm:cxn modelId="{71F3F630-DE19-4D4B-8324-D5FAAB24C0D3}" type="presParOf" srcId="{CA4903AD-78DA-4F4C-950D-752DDF5247E9}" destId="{7745394D-5322-2F42-893C-C1BDC423091D}" srcOrd="1" destOrd="0" presId="urn:microsoft.com/office/officeart/2005/8/layout/hierarchy2"/>
    <dgm:cxn modelId="{9DB3500D-5A51-A04E-BDAD-877FBA573A89}" type="presParOf" srcId="{7745394D-5322-2F42-893C-C1BDC423091D}" destId="{9FFC51CF-7C31-2A4F-A77A-8169AD20D5C0}" srcOrd="0" destOrd="0" presId="urn:microsoft.com/office/officeart/2005/8/layout/hierarchy2"/>
    <dgm:cxn modelId="{229A86BB-4C7A-D34C-BA2C-30B8DADD2789}" type="presParOf" srcId="{9FFC51CF-7C31-2A4F-A77A-8169AD20D5C0}" destId="{D49DB0BE-7A07-2A40-A59F-BA62E20C7F6B}" srcOrd="0" destOrd="0" presId="urn:microsoft.com/office/officeart/2005/8/layout/hierarchy2"/>
    <dgm:cxn modelId="{483E4963-964E-FC4D-B3F6-C24AA056E4AE}" type="presParOf" srcId="{7745394D-5322-2F42-893C-C1BDC423091D}" destId="{0FD3B6BD-E526-DD4E-811D-EC8E92960A33}" srcOrd="1" destOrd="0" presId="urn:microsoft.com/office/officeart/2005/8/layout/hierarchy2"/>
    <dgm:cxn modelId="{024DDBD8-8A37-E446-91BC-169797583021}" type="presParOf" srcId="{0FD3B6BD-E526-DD4E-811D-EC8E92960A33}" destId="{2840A26D-3B24-5948-A6DA-604F7AD03B22}" srcOrd="0" destOrd="0" presId="urn:microsoft.com/office/officeart/2005/8/layout/hierarchy2"/>
    <dgm:cxn modelId="{40FC13A9-7ABF-ED4A-89C9-D017E7155A53}" type="presParOf" srcId="{0FD3B6BD-E526-DD4E-811D-EC8E92960A33}" destId="{62420E4B-7E3E-D543-9D47-EA40D38E40E9}" srcOrd="1" destOrd="0" presId="urn:microsoft.com/office/officeart/2005/8/layout/hierarchy2"/>
    <dgm:cxn modelId="{D460F971-6F2A-764A-80AB-6CDC962B3360}" type="presParOf" srcId="{7745394D-5322-2F42-893C-C1BDC423091D}" destId="{91B1C449-5E1A-C74A-B114-299CD740AA7A}" srcOrd="2" destOrd="0" presId="urn:microsoft.com/office/officeart/2005/8/layout/hierarchy2"/>
    <dgm:cxn modelId="{92FB783B-A288-804B-8BDF-124DFE617E38}" type="presParOf" srcId="{91B1C449-5E1A-C74A-B114-299CD740AA7A}" destId="{DDAB78CE-1D3A-CF42-BFDD-874162DE4274}" srcOrd="0" destOrd="0" presId="urn:microsoft.com/office/officeart/2005/8/layout/hierarchy2"/>
    <dgm:cxn modelId="{8C82FB56-D450-7B44-994D-F6530BA556ED}" type="presParOf" srcId="{7745394D-5322-2F42-893C-C1BDC423091D}" destId="{E9B179EB-3700-C642-8D8A-6324DAF06289}" srcOrd="3" destOrd="0" presId="urn:microsoft.com/office/officeart/2005/8/layout/hierarchy2"/>
    <dgm:cxn modelId="{40C0CC28-270E-A34A-B49E-7A3CB274B990}" type="presParOf" srcId="{E9B179EB-3700-C642-8D8A-6324DAF06289}" destId="{9763DA12-D407-A446-A8AC-F7C15F7C8936}" srcOrd="0" destOrd="0" presId="urn:microsoft.com/office/officeart/2005/8/layout/hierarchy2"/>
    <dgm:cxn modelId="{5D631B38-DC3E-8C4E-AB80-CB3114C27C05}" type="presParOf" srcId="{E9B179EB-3700-C642-8D8A-6324DAF06289}" destId="{390AF5A6-CF00-AA43-BCB6-B281D5A2E8A3}" srcOrd="1" destOrd="0" presId="urn:microsoft.com/office/officeart/2005/8/layout/hierarchy2"/>
    <dgm:cxn modelId="{DED5C084-1251-3047-BF76-D7FF638D3D86}" type="presParOf" srcId="{5E044545-EB3B-0A49-89A4-7309ADB33DED}" destId="{AA134406-4B55-A64F-813A-572D3D5481C4}" srcOrd="2" destOrd="0" presId="urn:microsoft.com/office/officeart/2005/8/layout/hierarchy2"/>
    <dgm:cxn modelId="{79C30861-42FC-EA4B-A2F4-AE20946877DA}" type="presParOf" srcId="{AA134406-4B55-A64F-813A-572D3D5481C4}" destId="{70156F59-596E-E746-A7FB-E9E55CB16C1A}" srcOrd="0" destOrd="0" presId="urn:microsoft.com/office/officeart/2005/8/layout/hierarchy2"/>
    <dgm:cxn modelId="{EF44F7C5-8F84-2A41-A382-A30CFE37096D}" type="presParOf" srcId="{5E044545-EB3B-0A49-89A4-7309ADB33DED}" destId="{CFFB59AF-CBB8-1840-B50D-194DECBA254A}" srcOrd="3" destOrd="0" presId="urn:microsoft.com/office/officeart/2005/8/layout/hierarchy2"/>
    <dgm:cxn modelId="{E5D8A274-B2ED-6B4B-9D60-B1E6C69B78A9}" type="presParOf" srcId="{CFFB59AF-CBB8-1840-B50D-194DECBA254A}" destId="{70C580C6-2DEE-0046-B89B-ADCEB3376592}" srcOrd="0" destOrd="0" presId="urn:microsoft.com/office/officeart/2005/8/layout/hierarchy2"/>
    <dgm:cxn modelId="{A78530B9-62E4-CC45-9FEC-46E6F4C911EF}" type="presParOf" srcId="{CFFB59AF-CBB8-1840-B50D-194DECBA254A}" destId="{459366A5-4CE9-1F4D-ABC0-03FF9F26891A}" srcOrd="1" destOrd="0" presId="urn:microsoft.com/office/officeart/2005/8/layout/hierarchy2"/>
    <dgm:cxn modelId="{38BFBB71-D3F7-4A4B-B8D8-7704932F4884}" type="presParOf" srcId="{5E044545-EB3B-0A49-89A4-7309ADB33DED}" destId="{F5D00BC5-A40A-6D40-B13F-86CBC287BA74}" srcOrd="4" destOrd="0" presId="urn:microsoft.com/office/officeart/2005/8/layout/hierarchy2"/>
    <dgm:cxn modelId="{E474FCAE-21DF-A849-A992-AFB2AD3C3864}" type="presParOf" srcId="{F5D00BC5-A40A-6D40-B13F-86CBC287BA74}" destId="{75FC3D8D-2FFF-4545-9B23-D3C181D6A901}" srcOrd="0" destOrd="0" presId="urn:microsoft.com/office/officeart/2005/8/layout/hierarchy2"/>
    <dgm:cxn modelId="{7C40BA4F-E871-AB4B-8997-C7FB5AD6E92D}" type="presParOf" srcId="{5E044545-EB3B-0A49-89A4-7309ADB33DED}" destId="{80169C16-251C-0B41-BA57-E092DBDF490D}" srcOrd="5" destOrd="0" presId="urn:microsoft.com/office/officeart/2005/8/layout/hierarchy2"/>
    <dgm:cxn modelId="{0AF92239-4051-884A-B1A9-5F569DF4AE60}" type="presParOf" srcId="{80169C16-251C-0B41-BA57-E092DBDF490D}" destId="{41CED800-5C83-AF42-9308-43EBBF15AA33}" srcOrd="0" destOrd="0" presId="urn:microsoft.com/office/officeart/2005/8/layout/hierarchy2"/>
    <dgm:cxn modelId="{3F213B09-114F-FA4E-991F-647AF13FEFE5}" type="presParOf" srcId="{80169C16-251C-0B41-BA57-E092DBDF490D}" destId="{CA4EE563-D679-5D48-ADCB-82726A60A72E}" srcOrd="1" destOrd="0" presId="urn:microsoft.com/office/officeart/2005/8/layout/hierarchy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ECF08-4BE0-E143-A88D-6439A7220749}">
      <dsp:nvSpPr>
        <dsp:cNvPr id="0" name=""/>
        <dsp:cNvSpPr/>
      </dsp:nvSpPr>
      <dsp:spPr>
        <a:xfrm>
          <a:off x="84093" y="3216551"/>
          <a:ext cx="1843294" cy="10300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0.186</a:t>
          </a:r>
        </a:p>
      </dsp:txBody>
      <dsp:txXfrm>
        <a:off x="114263" y="3246721"/>
        <a:ext cx="1782954" cy="969730"/>
      </dsp:txXfrm>
    </dsp:sp>
    <dsp:sp modelId="{25EAB31D-AD55-4645-9D9C-5AEEEB821316}">
      <dsp:nvSpPr>
        <dsp:cNvPr id="0" name=""/>
        <dsp:cNvSpPr/>
      </dsp:nvSpPr>
      <dsp:spPr>
        <a:xfrm rot="17503385">
          <a:off x="1360384" y="2883238"/>
          <a:ext cx="1800359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1800359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2215554" y="2850324"/>
        <a:ext cx="90017" cy="90017"/>
      </dsp:txXfrm>
    </dsp:sp>
    <dsp:sp modelId="{C2064A14-53EF-C34A-973B-993C1EB228CE}">
      <dsp:nvSpPr>
        <dsp:cNvPr id="0" name=""/>
        <dsp:cNvSpPr/>
      </dsp:nvSpPr>
      <dsp:spPr>
        <a:xfrm>
          <a:off x="2593739" y="1544046"/>
          <a:ext cx="1843294" cy="103007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(Age &lt; 60)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0.217</a:t>
          </a:r>
        </a:p>
      </dsp:txBody>
      <dsp:txXfrm>
        <a:off x="2623909" y="1574216"/>
        <a:ext cx="1782954" cy="969730"/>
      </dsp:txXfrm>
    </dsp:sp>
    <dsp:sp modelId="{8EBACF88-285F-C145-A4AB-6F16BCF121E9}">
      <dsp:nvSpPr>
        <dsp:cNvPr id="0" name=""/>
        <dsp:cNvSpPr/>
      </dsp:nvSpPr>
      <dsp:spPr>
        <a:xfrm rot="19064065">
          <a:off x="4324138" y="1754907"/>
          <a:ext cx="868549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868549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4736698" y="1745288"/>
        <a:ext cx="43427" cy="43427"/>
      </dsp:txXfrm>
    </dsp:sp>
    <dsp:sp modelId="{17E49AE5-5FD7-0E46-9A6D-990C336176FD}">
      <dsp:nvSpPr>
        <dsp:cNvPr id="0" name=""/>
        <dsp:cNvSpPr/>
      </dsp:nvSpPr>
      <dsp:spPr>
        <a:xfrm>
          <a:off x="5079791" y="959888"/>
          <a:ext cx="1843294" cy="1030070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</a:t>
          </a:r>
          <a:r>
            <a:rPr lang="en-US" sz="2000" kern="1200" dirty="0" err="1">
              <a:solidFill>
                <a:schemeClr val="tx1"/>
              </a:solidFill>
            </a:rPr>
            <a:t>iMV</a:t>
          </a:r>
          <a:r>
            <a:rPr lang="en-US" sz="2000" kern="1200" dirty="0">
              <a:solidFill>
                <a:schemeClr val="tx1"/>
              </a:solidFill>
            </a:rPr>
            <a:t>* = 1)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0.238</a:t>
          </a:r>
        </a:p>
      </dsp:txBody>
      <dsp:txXfrm>
        <a:off x="5109961" y="990058"/>
        <a:ext cx="1782954" cy="969730"/>
      </dsp:txXfrm>
    </dsp:sp>
    <dsp:sp modelId="{400D1F1E-96C9-D544-AA49-103BF01D25EC}">
      <dsp:nvSpPr>
        <dsp:cNvPr id="0" name=""/>
        <dsp:cNvSpPr/>
      </dsp:nvSpPr>
      <dsp:spPr>
        <a:xfrm rot="3646884">
          <a:off x="4100043" y="2621587"/>
          <a:ext cx="1316739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1316739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4725494" y="2600764"/>
        <a:ext cx="65836" cy="65836"/>
      </dsp:txXfrm>
    </dsp:sp>
    <dsp:sp modelId="{4488604B-CBE9-504B-815D-EE4821A7F201}">
      <dsp:nvSpPr>
        <dsp:cNvPr id="0" name=""/>
        <dsp:cNvSpPr/>
      </dsp:nvSpPr>
      <dsp:spPr>
        <a:xfrm>
          <a:off x="5079791" y="2693248"/>
          <a:ext cx="1843294" cy="103007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</a:t>
          </a:r>
          <a:r>
            <a:rPr lang="en-US" sz="2000" kern="1200" dirty="0" err="1">
              <a:solidFill>
                <a:schemeClr val="tx1"/>
              </a:solidFill>
            </a:rPr>
            <a:t>iMV</a:t>
          </a:r>
          <a:r>
            <a:rPr lang="en-US" sz="2000" kern="1200">
              <a:solidFill>
                <a:schemeClr val="tx1"/>
              </a:solidFill>
            </a:rPr>
            <a:t>* </a:t>
          </a:r>
          <a:r>
            <a:rPr lang="en-US" sz="2000" kern="1200" dirty="0">
              <a:solidFill>
                <a:schemeClr val="tx1"/>
              </a:solidFill>
            </a:rPr>
            <a:t>= 0)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0.168</a:t>
          </a:r>
        </a:p>
      </dsp:txBody>
      <dsp:txXfrm>
        <a:off x="5109961" y="2723418"/>
        <a:ext cx="1782954" cy="969730"/>
      </dsp:txXfrm>
    </dsp:sp>
    <dsp:sp modelId="{1EAA115E-1473-6C43-AE20-D08EF151C4E1}">
      <dsp:nvSpPr>
        <dsp:cNvPr id="0" name=""/>
        <dsp:cNvSpPr/>
      </dsp:nvSpPr>
      <dsp:spPr>
        <a:xfrm rot="18018353">
          <a:off x="6602430" y="2637357"/>
          <a:ext cx="1294575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1294575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7217353" y="2617087"/>
        <a:ext cx="64728" cy="64728"/>
      </dsp:txXfrm>
    </dsp:sp>
    <dsp:sp modelId="{103CF40D-5902-7F4B-8DEA-27007712B6CB}">
      <dsp:nvSpPr>
        <dsp:cNvPr id="0" name=""/>
        <dsp:cNvSpPr/>
      </dsp:nvSpPr>
      <dsp:spPr>
        <a:xfrm>
          <a:off x="7576349" y="1575585"/>
          <a:ext cx="1843294" cy="103007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(Age &lt; 45)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0.281</a:t>
          </a:r>
        </a:p>
      </dsp:txBody>
      <dsp:txXfrm>
        <a:off x="7606519" y="1605755"/>
        <a:ext cx="1782954" cy="969730"/>
      </dsp:txXfrm>
    </dsp:sp>
    <dsp:sp modelId="{B0914C68-411D-794D-8747-AE3B89DE012B}">
      <dsp:nvSpPr>
        <dsp:cNvPr id="0" name=""/>
        <dsp:cNvSpPr/>
      </dsp:nvSpPr>
      <dsp:spPr>
        <a:xfrm rot="3300971">
          <a:off x="6680022" y="3662947"/>
          <a:ext cx="1139390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1139390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7221232" y="3646558"/>
        <a:ext cx="56969" cy="56969"/>
      </dsp:txXfrm>
    </dsp:sp>
    <dsp:sp modelId="{1D4AE904-8C3C-A64E-9495-D2D462A05CBA}">
      <dsp:nvSpPr>
        <dsp:cNvPr id="0" name=""/>
        <dsp:cNvSpPr/>
      </dsp:nvSpPr>
      <dsp:spPr>
        <a:xfrm>
          <a:off x="7576349" y="3626767"/>
          <a:ext cx="1843294" cy="103007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(Age </a:t>
          </a:r>
          <a:r>
            <a:rPr lang="en-US" sz="2000" b="0" i="0" u="none" kern="1200" dirty="0">
              <a:solidFill>
                <a:schemeClr val="tx1"/>
              </a:solidFill>
            </a:rPr>
            <a:t>≥</a:t>
          </a:r>
          <a:r>
            <a:rPr lang="en-US" sz="2000" kern="1200" dirty="0">
              <a:solidFill>
                <a:schemeClr val="tx1"/>
              </a:solidFill>
            </a:rPr>
            <a:t> 45)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0.215</a:t>
          </a:r>
        </a:p>
      </dsp:txBody>
      <dsp:txXfrm>
        <a:off x="7606519" y="3656937"/>
        <a:ext cx="1782954" cy="969730"/>
      </dsp:txXfrm>
    </dsp:sp>
    <dsp:sp modelId="{9FFC51CF-7C31-2A4F-A77A-8169AD20D5C0}">
      <dsp:nvSpPr>
        <dsp:cNvPr id="0" name=""/>
        <dsp:cNvSpPr/>
      </dsp:nvSpPr>
      <dsp:spPr>
        <a:xfrm rot="17504387">
          <a:off x="8784051" y="3192002"/>
          <a:ext cx="2019010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2019010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9743081" y="3153622"/>
        <a:ext cx="100950" cy="100950"/>
      </dsp:txXfrm>
    </dsp:sp>
    <dsp:sp modelId="{2840A26D-3B24-5948-A6DA-604F7AD03B22}">
      <dsp:nvSpPr>
        <dsp:cNvPr id="0" name=""/>
        <dsp:cNvSpPr/>
      </dsp:nvSpPr>
      <dsp:spPr>
        <a:xfrm>
          <a:off x="10167469" y="1584617"/>
          <a:ext cx="1843294" cy="136354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(Worst GCS in 1</a:t>
          </a:r>
          <a:r>
            <a:rPr lang="en-US" sz="2000" kern="1200" baseline="30000" dirty="0">
              <a:solidFill>
                <a:schemeClr val="tx1"/>
              </a:solidFill>
            </a:rPr>
            <a:t>st</a:t>
          </a:r>
          <a:r>
            <a:rPr lang="en-US" sz="2000" kern="1200" dirty="0">
              <a:solidFill>
                <a:schemeClr val="tx1"/>
              </a:solidFill>
            </a:rPr>
            <a:t> 24hrs &lt; 14)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0.239</a:t>
          </a:r>
        </a:p>
      </dsp:txBody>
      <dsp:txXfrm>
        <a:off x="10207406" y="1624554"/>
        <a:ext cx="1763420" cy="1283675"/>
      </dsp:txXfrm>
    </dsp:sp>
    <dsp:sp modelId="{91B1C449-5E1A-C74A-B114-299CD740AA7A}">
      <dsp:nvSpPr>
        <dsp:cNvPr id="0" name=""/>
        <dsp:cNvSpPr/>
      </dsp:nvSpPr>
      <dsp:spPr>
        <a:xfrm rot="2704958">
          <a:off x="9261268" y="4511280"/>
          <a:ext cx="1077699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1077699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9773176" y="4496433"/>
        <a:ext cx="53884" cy="53884"/>
      </dsp:txXfrm>
    </dsp:sp>
    <dsp:sp modelId="{9763DA12-D407-A446-A8AC-F7C15F7C8936}">
      <dsp:nvSpPr>
        <dsp:cNvPr id="0" name=""/>
        <dsp:cNvSpPr/>
      </dsp:nvSpPr>
      <dsp:spPr>
        <a:xfrm>
          <a:off x="10180593" y="4223174"/>
          <a:ext cx="1843294" cy="136354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(Worst GCS in 1st 24hrs </a:t>
          </a:r>
          <a:r>
            <a:rPr lang="en-US" sz="2000" b="0" i="0" u="none" kern="1200" dirty="0">
              <a:solidFill>
                <a:schemeClr val="tx1"/>
              </a:solidFill>
            </a:rPr>
            <a:t>≥</a:t>
          </a:r>
          <a:r>
            <a:rPr lang="en-US" sz="2000" kern="1200" dirty="0">
              <a:solidFill>
                <a:schemeClr val="tx1"/>
              </a:solidFill>
            </a:rPr>
            <a:t> 14)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0.194</a:t>
          </a:r>
        </a:p>
      </dsp:txBody>
      <dsp:txXfrm>
        <a:off x="10220530" y="4263111"/>
        <a:ext cx="1763420" cy="1283675"/>
      </dsp:txXfrm>
    </dsp:sp>
    <dsp:sp modelId="{AA134406-4B55-A64F-813A-572D3D5481C4}">
      <dsp:nvSpPr>
        <dsp:cNvPr id="0" name=""/>
        <dsp:cNvSpPr/>
      </dsp:nvSpPr>
      <dsp:spPr>
        <a:xfrm rot="21558154">
          <a:off x="1927363" y="3715371"/>
          <a:ext cx="676908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676908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2248894" y="3710543"/>
        <a:ext cx="33845" cy="33845"/>
      </dsp:txXfrm>
    </dsp:sp>
    <dsp:sp modelId="{70C580C6-2DEE-0046-B89B-ADCEB3376592}">
      <dsp:nvSpPr>
        <dsp:cNvPr id="0" name=""/>
        <dsp:cNvSpPr/>
      </dsp:nvSpPr>
      <dsp:spPr>
        <a:xfrm>
          <a:off x="2604246" y="3208311"/>
          <a:ext cx="1843294" cy="10300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(72 &gt; Age </a:t>
          </a:r>
          <a:r>
            <a:rPr lang="en-US" sz="2000" b="0" i="0" u="none" kern="1200" dirty="0">
              <a:solidFill>
                <a:schemeClr val="tx1"/>
              </a:solidFill>
            </a:rPr>
            <a:t>≥</a:t>
          </a:r>
          <a:r>
            <a:rPr lang="en-US" sz="2000" kern="1200" dirty="0">
              <a:solidFill>
                <a:schemeClr val="tx1"/>
              </a:solidFill>
            </a:rPr>
            <a:t> 60)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0.175</a:t>
          </a:r>
        </a:p>
      </dsp:txBody>
      <dsp:txXfrm>
        <a:off x="2634416" y="3238481"/>
        <a:ext cx="1782954" cy="969730"/>
      </dsp:txXfrm>
    </dsp:sp>
    <dsp:sp modelId="{F5D00BC5-A40A-6D40-B13F-86CBC287BA74}">
      <dsp:nvSpPr>
        <dsp:cNvPr id="0" name=""/>
        <dsp:cNvSpPr/>
      </dsp:nvSpPr>
      <dsp:spPr>
        <a:xfrm rot="4214075">
          <a:off x="1275332" y="4646677"/>
          <a:ext cx="1970462" cy="24190"/>
        </a:xfrm>
        <a:custGeom>
          <a:avLst/>
          <a:gdLst/>
          <a:ahLst/>
          <a:cxnLst/>
          <a:rect l="0" t="0" r="0" b="0"/>
          <a:pathLst>
            <a:path>
              <a:moveTo>
                <a:pt x="0" y="12095"/>
              </a:moveTo>
              <a:lnTo>
                <a:pt x="1970462" y="120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2211302" y="4609511"/>
        <a:ext cx="98523" cy="98523"/>
      </dsp:txXfrm>
    </dsp:sp>
    <dsp:sp modelId="{41CED800-5C83-AF42-9308-43EBBF15AA33}">
      <dsp:nvSpPr>
        <dsp:cNvPr id="0" name=""/>
        <dsp:cNvSpPr/>
      </dsp:nvSpPr>
      <dsp:spPr>
        <a:xfrm>
          <a:off x="2593739" y="5070924"/>
          <a:ext cx="1843294" cy="10300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(Age </a:t>
          </a:r>
          <a:r>
            <a:rPr lang="en-US" sz="2000" b="0" i="0" u="none" kern="1200" dirty="0">
              <a:solidFill>
                <a:schemeClr val="tx1"/>
              </a:solidFill>
            </a:rPr>
            <a:t>≥</a:t>
          </a:r>
          <a:r>
            <a:rPr lang="en-US" sz="2000" kern="1200" dirty="0">
              <a:solidFill>
                <a:schemeClr val="tx1"/>
              </a:solidFill>
            </a:rPr>
            <a:t> 72)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0.139</a:t>
          </a:r>
        </a:p>
      </dsp:txBody>
      <dsp:txXfrm>
        <a:off x="2623909" y="5101094"/>
        <a:ext cx="1782954" cy="96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ED91-D4DF-8C42-BF51-22189521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9B6DB-47B3-7644-810C-9FA6B434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56E3-D2AE-4543-97C0-0388AE3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04B1-43BF-1345-BF3D-BEC8FAA3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420B-64A2-3947-855B-6D326608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1A47-AD00-B049-BE65-1E3D813A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11A2-9012-3E45-8F3F-5B0E47F5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E1BE-4724-2F44-B0F2-B5C68521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8ED5-2F16-3348-AB27-D412B5A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87D8-3873-C947-AE0F-FC87072F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27F58-DEA8-C445-981A-891D7F3B1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43FC-C1C3-A14F-9E43-8B261F36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D492-E170-BA46-89F2-CADF6BA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0F54-87D7-2448-8E62-A27A107C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5A39-B97C-4E4F-9D83-7BE14F5D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FD6F-B8F5-9447-8F21-1C7468C4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D5F2-F71F-5B45-8D8F-DCF85296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97C3-0A68-5749-897F-AB0BC68B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28A-5120-0E41-BB27-FC57A758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25D5-15D6-584C-8B5D-5CA91DB2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B46E-50BB-F649-A197-47966279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9911-EDAF-364A-98D9-A2AE1A44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74DB-A1DD-EC44-A43B-3A1856C8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C9BE-45DD-B346-98ED-6C09BBF4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B71C-E45C-9A41-B0C6-6BB614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E196-2E75-0747-A016-7B5A9F43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6F2E-9A50-9340-8758-113D09B5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14533-7965-594C-84F1-354EDDAC9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9904-3E13-FB43-86D0-D69894A4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99391-44B8-4A4E-99F9-9A9B48C9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2AD7-65CC-FC4B-A376-F1620E6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C47-8274-CC40-9C5B-A1C1564D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A98A-654C-F346-8CF5-6A17DD90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33532-FC59-D245-8E3F-A63527D3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730E2-D6B5-1D4F-A696-0ED0644F0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8D77-D066-6E49-903A-DD05AB77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279ED-CEE3-8746-9F07-3B018CB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8B81-3CD3-5F42-B788-14C7F4CA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4D8AB-2ABA-964C-AF69-7EBBEAA8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354B-AEE8-B647-8363-E71839BB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3AD25-E929-A148-8ACB-9553212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BE1F5-41A8-B845-BFB8-65A7D5F6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0D417-BAD8-B64A-A8B2-C88EB013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B5B33-18BA-9844-8570-BCBA1661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C7E8E-35CA-4545-8A0D-4D54FA5B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09BF9-A043-1443-9461-2023C512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D5A4-ED2F-8849-98DE-962D4EC2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A989-5D43-8348-8905-E325094F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B0904-8240-8744-B3BA-5A20A2B9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7225-9DBE-354D-ABD5-8DC99B58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3AFD3-09D7-CB4C-8B6A-6093A553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A535-9882-C948-9B08-31AD672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9E7A-7636-A343-87E2-C2F2F103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F5816-10CD-E442-8D11-249D948D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CEAE-9ED7-A246-A39B-B46DB873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2392C-7876-AE4A-AD9E-ABEBEB1C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F34D3-F76A-F049-B82F-03C7145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9B52-DCD9-6B4C-B9D9-2B9643A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04BA6-FB7F-7E4F-B2AC-101FD841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1E18-2884-344F-83F6-EA3864A3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A58A-8E5A-4049-AA6C-F585D8EE1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B1BF-5321-A24B-AD08-536F9219F97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904A-38A7-FC45-81D1-59F57BB86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0594-DE62-1149-BC6E-85BAE36E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E7918F-E0BE-7247-B1A7-972052D1F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7240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6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4</cp:revision>
  <dcterms:created xsi:type="dcterms:W3CDTF">2021-04-14T19:09:01Z</dcterms:created>
  <dcterms:modified xsi:type="dcterms:W3CDTF">2021-04-14T20:07:37Z</dcterms:modified>
</cp:coreProperties>
</file>