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854"/>
    <p:restoredTop sz="95807"/>
  </p:normalViewPr>
  <p:slideViewPr>
    <p:cSldViewPr snapToGrid="0" snapToObjects="1">
      <p:cViewPr varScale="1">
        <p:scale>
          <a:sx n="125" d="100"/>
          <a:sy n="125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0E20-D216-294A-9852-1339F86D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976E-AFFC-034F-A0E8-97FFB5389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5D987-53DD-1E42-AC0E-94EA35D3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60E2-50CB-6A4A-BC05-95F365D7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013E-253F-8F49-8EAE-3CE732C6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7F44-A1E8-9D4F-BDAC-6DE18528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CB742-52DB-E741-984B-51016BD8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5955-FBB9-0C4C-8E6B-F2276447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48FF-C080-C246-A569-F569438B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9687-727C-5041-BF9E-6D240EBB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E0894-7642-5A44-899B-F44E10450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0DD62-EDE9-1045-A6F7-96EBACC1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0F4A-12AC-1E4D-B0DB-78058B4C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BB35-7A77-B840-824A-48734866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4E797-699A-4A4B-BFF6-2466DA4F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AE62-895A-8E4D-AA53-B483441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0AE5-EA1E-274F-B412-7458FBA5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B6ED-3D3E-A944-BDA0-648B25B2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E8E6-157B-4A44-B988-7DA7BC40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528B-0106-3340-8828-5CF16BB7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8A71-7502-5F45-93F9-C0BAC10B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AE2A8-D4D1-D949-A7E1-911B26E3B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468F0-0F06-4645-AF1A-6E0B6E37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28D6-0CBA-A747-957C-184932F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F217-D3E6-DB43-97C5-5C0CC94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4ECA-8FEE-C74B-8491-460CFB0E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AECE-B796-454F-9FB5-AF0A0CF0C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46368-B9B3-984E-B588-6BE1869FB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9766-115F-4945-8771-5F61A9C6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CB609-58C7-9840-8BCF-4E2D2C11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94E0-AA33-EB47-AE00-D985890A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ADDD-3BCC-0841-A807-2831ADC5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4D74A-E9F1-7C42-B18A-F2B2AD18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907E-AE56-E842-A1F2-4063D470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7EA63-FB0F-1644-9435-FB243EBBB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48373-9FE0-5B44-9F02-729F2A31A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2F711-DACF-EC44-BD16-05AA1924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15EC7-EFD1-6C4A-A410-D3854F4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E71AE-F968-944A-8C29-8D66CE5A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0ACF-E03E-8E42-9FD3-97C1A9D1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C3DFE-4452-EC4E-8DA0-B1360489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1254D-039D-4544-84C8-0B7D2C2E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129AF-EDF2-F448-AFBB-F55BC267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65809-AB33-F345-B5A8-93DC25DB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1C37D-0E6A-3C46-9EB0-7E573399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CB56D-6D07-DC4E-8139-17A94D0C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B379-CF58-114E-9A05-64DB29DA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4D38-5780-6C4F-9BEF-6E370F6A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C5B3C-705B-7540-B2B4-0C4ED0EBA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876E-3D1B-3042-9C90-E5A7FCB6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97928-97B9-EB48-86B4-037AC2D5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E0F08-93BC-2E4D-810E-98643A5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85BA-7AC1-1E4B-B724-5BF983E8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689CE-9495-7C4C-B910-DEA8710B6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E8676-514F-484E-89BD-256E3925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AAE1F-11BA-124F-B3D9-F5A6A03E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EACB4-F237-4847-81E7-BE84CD22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741D-99AD-1447-A845-22CED75F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F2DC1-931A-7843-BC10-B5D9CDAB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E538-6D0B-CA42-AACA-CC6D10019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0BED-9E01-9142-8A66-D2D5038CD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6D1B-5BD3-8E40-A796-B0196F9162C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BCD8-A379-B94D-A66A-B8EB40D39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FAAA-21DE-CD46-A2A0-A174633B6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6560-AD2E-114F-A6DF-4BBD8FA5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8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Chart, scatter chart&#10;&#10;Description automatically generated">
            <a:extLst>
              <a:ext uri="{FF2B5EF4-FFF2-40B4-BE49-F238E27FC236}">
                <a16:creationId xmlns:a16="http://schemas.microsoft.com/office/drawing/2014/main" id="{AFD76DCC-D6B3-6A41-BC0C-FBCB67066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94" y="1418431"/>
            <a:ext cx="8710051" cy="4351338"/>
          </a:xfrm>
        </p:spPr>
      </p:pic>
    </p:spTree>
    <p:extLst>
      <p:ext uri="{BB962C8B-B14F-4D97-AF65-F5344CB8AC3E}">
        <p14:creationId xmlns:p14="http://schemas.microsoft.com/office/powerpoint/2010/main" val="312227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Chart, scatter chart&#10;&#10;Description automatically generated">
            <a:extLst>
              <a:ext uri="{FF2B5EF4-FFF2-40B4-BE49-F238E27FC236}">
                <a16:creationId xmlns:a16="http://schemas.microsoft.com/office/drawing/2014/main" id="{AFD76DCC-D6B3-6A41-BC0C-FBCB67066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94" y="1418431"/>
            <a:ext cx="871005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0BF5A0-8C33-A142-A1A3-ADDF9F062093}"/>
              </a:ext>
            </a:extLst>
          </p:cNvPr>
          <p:cNvSpPr/>
          <p:nvPr/>
        </p:nvSpPr>
        <p:spPr>
          <a:xfrm>
            <a:off x="5618480" y="4443889"/>
            <a:ext cx="396240" cy="995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A79D90-0E9C-8540-8E30-3CA9EA0CC339}"/>
              </a:ext>
            </a:extLst>
          </p:cNvPr>
          <p:cNvSpPr/>
          <p:nvPr/>
        </p:nvSpPr>
        <p:spPr>
          <a:xfrm>
            <a:off x="3400697" y="2744311"/>
            <a:ext cx="32512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DC8148-B4AA-E74D-9AE1-69BA8AD7E88A}"/>
              </a:ext>
            </a:extLst>
          </p:cNvPr>
          <p:cNvCxnSpPr>
            <a:cxnSpLocks/>
          </p:cNvCxnSpPr>
          <p:nvPr/>
        </p:nvCxnSpPr>
        <p:spPr>
          <a:xfrm flipH="1">
            <a:off x="6014720" y="4875409"/>
            <a:ext cx="1854332" cy="32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A806E-5D11-B748-9616-51B489E21741}"/>
              </a:ext>
            </a:extLst>
          </p:cNvPr>
          <p:cNvCxnSpPr>
            <a:cxnSpLocks/>
          </p:cNvCxnSpPr>
          <p:nvPr/>
        </p:nvCxnSpPr>
        <p:spPr>
          <a:xfrm flipH="1" flipV="1">
            <a:off x="3725818" y="3096249"/>
            <a:ext cx="4143234" cy="1643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BE7C7D-07DD-2349-9507-D1B1369F57AA}"/>
              </a:ext>
            </a:extLst>
          </p:cNvPr>
          <p:cNvSpPr txBox="1"/>
          <p:nvPr/>
        </p:nvSpPr>
        <p:spPr>
          <a:xfrm>
            <a:off x="7799892" y="4618563"/>
            <a:ext cx="180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Nonresponsive Patients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0C676D-55AC-6A40-B4DF-3248AD0EB278}"/>
              </a:ext>
            </a:extLst>
          </p:cNvPr>
          <p:cNvSpPr/>
          <p:nvPr/>
        </p:nvSpPr>
        <p:spPr>
          <a:xfrm>
            <a:off x="1092478" y="4580205"/>
            <a:ext cx="32512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91A576-AF45-1C43-9183-8A9CEB510F98}"/>
              </a:ext>
            </a:extLst>
          </p:cNvPr>
          <p:cNvCxnSpPr>
            <a:cxnSpLocks/>
          </p:cNvCxnSpPr>
          <p:nvPr/>
        </p:nvCxnSpPr>
        <p:spPr>
          <a:xfrm flipH="1">
            <a:off x="1417598" y="4996940"/>
            <a:ext cx="6451454" cy="87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Hoffman, Kentaro Jack</dc:creator>
  <cp:lastModifiedBy>Hoffman, Kentaro Jack</cp:lastModifiedBy>
  <cp:revision>6</cp:revision>
  <dcterms:created xsi:type="dcterms:W3CDTF">2021-07-30T18:47:52Z</dcterms:created>
  <dcterms:modified xsi:type="dcterms:W3CDTF">2022-02-24T05:33:34Z</dcterms:modified>
</cp:coreProperties>
</file>