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D8166-9298-B44D-9BFC-B86F2B52D581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15B1C4-A80B-6240-86D8-95C4AE91C74D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Avg. Causal Effect = 0.186</a:t>
          </a:r>
        </a:p>
      </dgm:t>
    </dgm:pt>
    <dgm:pt modelId="{FE82136A-FE5D-9E44-86CC-59887C821820}" type="parTrans" cxnId="{DB4EBACA-C773-4A44-8708-79B55D7700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15E24A9-22D5-5245-B4D3-47077490A8A2}" type="sibTrans" cxnId="{DB4EBACA-C773-4A44-8708-79B55D77000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98211A0-AFE8-484B-A304-40136CF4B95C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&lt; 60)  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0.217</a:t>
          </a:r>
        </a:p>
      </dgm:t>
    </dgm:pt>
    <dgm:pt modelId="{0670FA4F-D353-4948-BEF3-6FA82EA3CB24}" type="parTrans" cxnId="{E53DC2AE-A708-794C-9BE7-70DD4DCEE2C3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800">
            <a:solidFill>
              <a:schemeClr val="tx1"/>
            </a:solidFill>
          </a:endParaRPr>
        </a:p>
      </dgm:t>
    </dgm:pt>
    <dgm:pt modelId="{F6332557-6A05-2C41-BEC5-5BA593654E84}" type="sibTrans" cxnId="{E53DC2AE-A708-794C-9BE7-70DD4DCEE2C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1EF36880-D127-9841-BF8B-FAE1F6D53B8D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On Mechanical Ventilator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0.238</a:t>
          </a:r>
        </a:p>
      </dgm:t>
    </dgm:pt>
    <dgm:pt modelId="{629825B9-7219-1341-A397-CB3C62F568A3}" type="parTrans" cxnId="{0E8F7BA6-953B-3145-A083-E5451BAF9CDC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BEDED24C-31DF-6044-A766-5D95F01A9CF1}" type="sibTrans" cxnId="{0E8F7BA6-953B-3145-A083-E5451BAF9CD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4689438-D694-CC4C-8CC3-5CB0BEE3AE57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Not on Mechanical Ventilator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0.168</a:t>
          </a:r>
        </a:p>
      </dgm:t>
    </dgm:pt>
    <dgm:pt modelId="{251BEE67-DB5E-CF45-A31D-FBE00CC9F0CD}" type="parTrans" cxnId="{906323CB-40F5-9F48-B9D9-31CC66C12D2D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3A69E2E8-1A89-754D-92E8-37E384807577}" type="sibTrans" cxnId="{906323CB-40F5-9F48-B9D9-31CC66C12D2D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9A41A88-86D1-4E48-BDF9-0E40BF26325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(72 &gt; Age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60)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0.175</a:t>
          </a:r>
        </a:p>
      </dgm:t>
    </dgm:pt>
    <dgm:pt modelId="{7837F4CD-4F93-9542-9E3B-15BC4204109D}" type="parTrans" cxnId="{7388422B-D78F-EE43-9ADC-57587C404F56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22661D4-B771-994F-88B0-CF3C6B990DEE}" type="sibTrans" cxnId="{7388422B-D78F-EE43-9ADC-57587C404F5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0258D30-2402-B84C-A439-ADD40BBFBA2E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(Age </a:t>
          </a:r>
          <a:r>
            <a:rPr lang="en-US" sz="2000" b="0" i="0" u="none" dirty="0">
              <a:solidFill>
                <a:schemeClr val="tx1"/>
              </a:solidFill>
            </a:rPr>
            <a:t>≥</a:t>
          </a:r>
          <a:r>
            <a:rPr lang="en-US" sz="2000" dirty="0">
              <a:solidFill>
                <a:schemeClr val="tx1"/>
              </a:solidFill>
            </a:rPr>
            <a:t> 72)</a:t>
          </a:r>
        </a:p>
        <a:p>
          <a:r>
            <a:rPr lang="en-US" sz="2000" dirty="0">
              <a:solidFill>
                <a:schemeClr val="tx1"/>
              </a:solidFill>
            </a:rPr>
            <a:t>Avg. Causal Effect = 0.139</a:t>
          </a:r>
        </a:p>
      </dgm:t>
    </dgm:pt>
    <dgm:pt modelId="{98D203FF-15A5-054A-9C99-4352F0181FE2}" type="parTrans" cxnId="{A0D81153-9F59-254A-9C2B-FDA449267BC7}">
      <dgm:prSet custT="1"/>
      <dgm:spPr>
        <a:ln>
          <a:solidFill>
            <a:schemeClr val="tx1"/>
          </a:solidFill>
        </a:ln>
      </dgm:spPr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58D2047-0BD7-414C-B4DE-282C4EB23755}" type="sibTrans" cxnId="{A0D81153-9F59-254A-9C2B-FDA449267BC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2B36B97-36DD-8F4E-9EC5-06D21EFDA172}" type="pres">
      <dgm:prSet presAssocID="{FD4D8166-9298-B44D-9BFC-B86F2B52D5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B5B7FFD-71C5-C742-92B4-BD2AFAB891B3}" type="pres">
      <dgm:prSet presAssocID="{9215B1C4-A80B-6240-86D8-95C4AE91C74D}" presName="root1" presStyleCnt="0"/>
      <dgm:spPr/>
    </dgm:pt>
    <dgm:pt modelId="{AC1ECF08-4BE0-E143-A88D-6439A7220749}" type="pres">
      <dgm:prSet presAssocID="{9215B1C4-A80B-6240-86D8-95C4AE91C74D}" presName="LevelOneTextNode" presStyleLbl="node0" presStyleIdx="0" presStyleCnt="1" custScaleY="111764" custLinFactNeighborX="6143" custLinFactNeighborY="-27105">
        <dgm:presLayoutVars>
          <dgm:chPref val="3"/>
        </dgm:presLayoutVars>
      </dgm:prSet>
      <dgm:spPr/>
    </dgm:pt>
    <dgm:pt modelId="{5E044545-EB3B-0A49-89A4-7309ADB33DED}" type="pres">
      <dgm:prSet presAssocID="{9215B1C4-A80B-6240-86D8-95C4AE91C74D}" presName="level2hierChild" presStyleCnt="0"/>
      <dgm:spPr/>
    </dgm:pt>
    <dgm:pt modelId="{25EAB31D-AD55-4645-9D9C-5AEEEB821316}" type="pres">
      <dgm:prSet presAssocID="{0670FA4F-D353-4948-BEF3-6FA82EA3CB24}" presName="conn2-1" presStyleLbl="parChTrans1D2" presStyleIdx="0" presStyleCnt="3"/>
      <dgm:spPr/>
    </dgm:pt>
    <dgm:pt modelId="{F6B3026D-6B7C-D74E-B3CA-0D8ABD9C66BE}" type="pres">
      <dgm:prSet presAssocID="{0670FA4F-D353-4948-BEF3-6FA82EA3CB24}" presName="connTx" presStyleLbl="parChTrans1D2" presStyleIdx="0" presStyleCnt="3"/>
      <dgm:spPr/>
    </dgm:pt>
    <dgm:pt modelId="{3B09F109-7CD0-F14C-AE7C-5D1E859489A6}" type="pres">
      <dgm:prSet presAssocID="{298211A0-AFE8-484B-A304-40136CF4B95C}" presName="root2" presStyleCnt="0"/>
      <dgm:spPr/>
    </dgm:pt>
    <dgm:pt modelId="{C2064A14-53EF-C34A-973B-993C1EB228CE}" type="pres">
      <dgm:prSet presAssocID="{298211A0-AFE8-484B-A304-40136CF4B95C}" presName="LevelTwoTextNode" presStyleLbl="node2" presStyleIdx="0" presStyleCnt="3" custScaleY="111764" custLinFactNeighborY="-53565">
        <dgm:presLayoutVars>
          <dgm:chPref val="3"/>
        </dgm:presLayoutVars>
      </dgm:prSet>
      <dgm:spPr/>
    </dgm:pt>
    <dgm:pt modelId="{3391E8EE-42B6-A24C-A246-2B1ECFE3609A}" type="pres">
      <dgm:prSet presAssocID="{298211A0-AFE8-484B-A304-40136CF4B95C}" presName="level3hierChild" presStyleCnt="0"/>
      <dgm:spPr/>
    </dgm:pt>
    <dgm:pt modelId="{8EBACF88-285F-C145-A4AB-6F16BCF121E9}" type="pres">
      <dgm:prSet presAssocID="{629825B9-7219-1341-A397-CB3C62F568A3}" presName="conn2-1" presStyleLbl="parChTrans1D3" presStyleIdx="0" presStyleCnt="2"/>
      <dgm:spPr/>
    </dgm:pt>
    <dgm:pt modelId="{14BF9ED4-D9EE-8648-BF92-E39D96C1C51B}" type="pres">
      <dgm:prSet presAssocID="{629825B9-7219-1341-A397-CB3C62F568A3}" presName="connTx" presStyleLbl="parChTrans1D3" presStyleIdx="0" presStyleCnt="2"/>
      <dgm:spPr/>
    </dgm:pt>
    <dgm:pt modelId="{495FC80C-9EDA-684B-9FD1-2DEE2F6BF953}" type="pres">
      <dgm:prSet presAssocID="{1EF36880-D127-9841-BF8B-FAE1F6D53B8D}" presName="root2" presStyleCnt="0"/>
      <dgm:spPr/>
    </dgm:pt>
    <dgm:pt modelId="{17E49AE5-5FD7-0E46-9A6D-990C336176FD}" type="pres">
      <dgm:prSet presAssocID="{1EF36880-D127-9841-BF8B-FAE1F6D53B8D}" presName="LevelTwoTextNode" presStyleLbl="node3" presStyleIdx="0" presStyleCnt="2" custScaleY="111764" custLinFactNeighborX="-5130" custLinFactNeighborY="-3358">
        <dgm:presLayoutVars>
          <dgm:chPref val="3"/>
        </dgm:presLayoutVars>
      </dgm:prSet>
      <dgm:spPr/>
    </dgm:pt>
    <dgm:pt modelId="{2A6630A2-87E3-8C44-A5E2-FF4D297E379F}" type="pres">
      <dgm:prSet presAssocID="{1EF36880-D127-9841-BF8B-FAE1F6D53B8D}" presName="level3hierChild" presStyleCnt="0"/>
      <dgm:spPr/>
    </dgm:pt>
    <dgm:pt modelId="{400D1F1E-96C9-D544-AA49-103BF01D25EC}" type="pres">
      <dgm:prSet presAssocID="{251BEE67-DB5E-CF45-A31D-FBE00CC9F0CD}" presName="conn2-1" presStyleLbl="parChTrans1D3" presStyleIdx="1" presStyleCnt="2"/>
      <dgm:spPr/>
    </dgm:pt>
    <dgm:pt modelId="{AF1D8697-77EB-974E-AD24-B7AE86393037}" type="pres">
      <dgm:prSet presAssocID="{251BEE67-DB5E-CF45-A31D-FBE00CC9F0CD}" presName="connTx" presStyleLbl="parChTrans1D3" presStyleIdx="1" presStyleCnt="2"/>
      <dgm:spPr/>
    </dgm:pt>
    <dgm:pt modelId="{4DFE6130-3A26-C649-9E9E-236CC531DB12}" type="pres">
      <dgm:prSet presAssocID="{44689438-D694-CC4C-8CC3-5CB0BEE3AE57}" presName="root2" presStyleCnt="0"/>
      <dgm:spPr/>
    </dgm:pt>
    <dgm:pt modelId="{4488604B-CBE9-504B-815D-EE4821A7F201}" type="pres">
      <dgm:prSet presAssocID="{44689438-D694-CC4C-8CC3-5CB0BEE3AE57}" presName="LevelTwoTextNode" presStyleLbl="node3" presStyleIdx="1" presStyleCnt="2" custScaleY="111764" custLinFactNeighborX="-5130" custLinFactNeighborY="14293">
        <dgm:presLayoutVars>
          <dgm:chPref val="3"/>
        </dgm:presLayoutVars>
      </dgm:prSet>
      <dgm:spPr/>
    </dgm:pt>
    <dgm:pt modelId="{509B326E-40C0-6F4E-952F-7AED9A7A6BA1}" type="pres">
      <dgm:prSet presAssocID="{44689438-D694-CC4C-8CC3-5CB0BEE3AE57}" presName="level3hierChild" presStyleCnt="0"/>
      <dgm:spPr/>
    </dgm:pt>
    <dgm:pt modelId="{6140B3FE-7907-2E49-A718-E790BE84940C}" type="pres">
      <dgm:prSet presAssocID="{7837F4CD-4F93-9542-9E3B-15BC4204109D}" presName="conn2-1" presStyleLbl="parChTrans1D2" presStyleIdx="1" presStyleCnt="3"/>
      <dgm:spPr/>
    </dgm:pt>
    <dgm:pt modelId="{D3724870-C8B6-4A44-92A6-1066BEFAA1A0}" type="pres">
      <dgm:prSet presAssocID="{7837F4CD-4F93-9542-9E3B-15BC4204109D}" presName="connTx" presStyleLbl="parChTrans1D2" presStyleIdx="1" presStyleCnt="3"/>
      <dgm:spPr/>
    </dgm:pt>
    <dgm:pt modelId="{6D172596-3BDF-4748-94B4-2C656C6A1763}" type="pres">
      <dgm:prSet presAssocID="{C9A41A88-86D1-4E48-BDF9-0E40BF263253}" presName="root2" presStyleCnt="0"/>
      <dgm:spPr/>
    </dgm:pt>
    <dgm:pt modelId="{ED44F827-0FE2-1244-A50B-EE2BC79AC5AD}" type="pres">
      <dgm:prSet presAssocID="{C9A41A88-86D1-4E48-BDF9-0E40BF263253}" presName="LevelTwoTextNode" presStyleLbl="node2" presStyleIdx="1" presStyleCnt="3" custLinFactNeighborX="0" custLinFactNeighborY="-26866">
        <dgm:presLayoutVars>
          <dgm:chPref val="3"/>
        </dgm:presLayoutVars>
      </dgm:prSet>
      <dgm:spPr/>
    </dgm:pt>
    <dgm:pt modelId="{2B4CF4BC-9C5B-744F-9F99-34F8409474D5}" type="pres">
      <dgm:prSet presAssocID="{C9A41A88-86D1-4E48-BDF9-0E40BF263253}" presName="level3hierChild" presStyleCnt="0"/>
      <dgm:spPr/>
    </dgm:pt>
    <dgm:pt modelId="{F5D00BC5-A40A-6D40-B13F-86CBC287BA74}" type="pres">
      <dgm:prSet presAssocID="{98D203FF-15A5-054A-9C99-4352F0181FE2}" presName="conn2-1" presStyleLbl="parChTrans1D2" presStyleIdx="2" presStyleCnt="3"/>
      <dgm:spPr/>
    </dgm:pt>
    <dgm:pt modelId="{75FC3D8D-2FFF-4545-9B23-D3C181D6A901}" type="pres">
      <dgm:prSet presAssocID="{98D203FF-15A5-054A-9C99-4352F0181FE2}" presName="connTx" presStyleLbl="parChTrans1D2" presStyleIdx="2" presStyleCnt="3"/>
      <dgm:spPr/>
    </dgm:pt>
    <dgm:pt modelId="{80169C16-251C-0B41-BA57-E092DBDF490D}" type="pres">
      <dgm:prSet presAssocID="{C0258D30-2402-B84C-A439-ADD40BBFBA2E}" presName="root2" presStyleCnt="0"/>
      <dgm:spPr/>
    </dgm:pt>
    <dgm:pt modelId="{41CED800-5C83-AF42-9308-43EBBF15AA33}" type="pres">
      <dgm:prSet presAssocID="{C0258D30-2402-B84C-A439-ADD40BBFBA2E}" presName="LevelTwoTextNode" presStyleLbl="node2" presStyleIdx="2" presStyleCnt="3" custScaleY="111764" custLinFactNeighborY="75578">
        <dgm:presLayoutVars>
          <dgm:chPref val="3"/>
        </dgm:presLayoutVars>
      </dgm:prSet>
      <dgm:spPr/>
    </dgm:pt>
    <dgm:pt modelId="{CA4EE563-D679-5D48-ADCB-82726A60A72E}" type="pres">
      <dgm:prSet presAssocID="{C0258D30-2402-B84C-A439-ADD40BBFBA2E}" presName="level3hierChild" presStyleCnt="0"/>
      <dgm:spPr/>
    </dgm:pt>
  </dgm:ptLst>
  <dgm:cxnLst>
    <dgm:cxn modelId="{1D25A602-0F19-5D46-8502-3B5C5912CFE4}" type="presOf" srcId="{C0258D30-2402-B84C-A439-ADD40BBFBA2E}" destId="{41CED800-5C83-AF42-9308-43EBBF15AA33}" srcOrd="0" destOrd="0" presId="urn:microsoft.com/office/officeart/2005/8/layout/hierarchy2"/>
    <dgm:cxn modelId="{99FD1011-6062-5B4E-BDD9-9E9923C0BF1D}" type="presOf" srcId="{0670FA4F-D353-4948-BEF3-6FA82EA3CB24}" destId="{25EAB31D-AD55-4645-9D9C-5AEEEB821316}" srcOrd="0" destOrd="0" presId="urn:microsoft.com/office/officeart/2005/8/layout/hierarchy2"/>
    <dgm:cxn modelId="{2AEF3B24-157A-FF4D-AFD2-BA0EC5C4DE5B}" type="presOf" srcId="{629825B9-7219-1341-A397-CB3C62F568A3}" destId="{8EBACF88-285F-C145-A4AB-6F16BCF121E9}" srcOrd="0" destOrd="0" presId="urn:microsoft.com/office/officeart/2005/8/layout/hierarchy2"/>
    <dgm:cxn modelId="{90502127-7AA5-B543-AB40-7AA250EA116D}" type="presOf" srcId="{251BEE67-DB5E-CF45-A31D-FBE00CC9F0CD}" destId="{AF1D8697-77EB-974E-AD24-B7AE86393037}" srcOrd="1" destOrd="0" presId="urn:microsoft.com/office/officeart/2005/8/layout/hierarchy2"/>
    <dgm:cxn modelId="{7388422B-D78F-EE43-9ADC-57587C404F56}" srcId="{9215B1C4-A80B-6240-86D8-95C4AE91C74D}" destId="{C9A41A88-86D1-4E48-BDF9-0E40BF263253}" srcOrd="1" destOrd="0" parTransId="{7837F4CD-4F93-9542-9E3B-15BC4204109D}" sibTransId="{722661D4-B771-994F-88B0-CF3C6B990DEE}"/>
    <dgm:cxn modelId="{5C99802D-D14D-284C-BDEE-46BB01DBACE5}" type="presOf" srcId="{FD4D8166-9298-B44D-9BFC-B86F2B52D581}" destId="{E2B36B97-36DD-8F4E-9EC5-06D21EFDA172}" srcOrd="0" destOrd="0" presId="urn:microsoft.com/office/officeart/2005/8/layout/hierarchy2"/>
    <dgm:cxn modelId="{3BADA43A-CA17-C441-A7AC-9182A2E43A0C}" type="presOf" srcId="{1EF36880-D127-9841-BF8B-FAE1F6D53B8D}" destId="{17E49AE5-5FD7-0E46-9A6D-990C336176FD}" srcOrd="0" destOrd="0" presId="urn:microsoft.com/office/officeart/2005/8/layout/hierarchy2"/>
    <dgm:cxn modelId="{FE2D1A49-79D0-D64B-AD0A-7DE84626D271}" type="presOf" srcId="{C9A41A88-86D1-4E48-BDF9-0E40BF263253}" destId="{ED44F827-0FE2-1244-A50B-EE2BC79AC5AD}" srcOrd="0" destOrd="0" presId="urn:microsoft.com/office/officeart/2005/8/layout/hierarchy2"/>
    <dgm:cxn modelId="{A0D81153-9F59-254A-9C2B-FDA449267BC7}" srcId="{9215B1C4-A80B-6240-86D8-95C4AE91C74D}" destId="{C0258D30-2402-B84C-A439-ADD40BBFBA2E}" srcOrd="2" destOrd="0" parTransId="{98D203FF-15A5-054A-9C99-4352F0181FE2}" sibTransId="{758D2047-0BD7-414C-B4DE-282C4EB23755}"/>
    <dgm:cxn modelId="{4920316F-A30B-7C4C-B2AE-D7B5D5CF7906}" type="presOf" srcId="{44689438-D694-CC4C-8CC3-5CB0BEE3AE57}" destId="{4488604B-CBE9-504B-815D-EE4821A7F201}" srcOrd="0" destOrd="0" presId="urn:microsoft.com/office/officeart/2005/8/layout/hierarchy2"/>
    <dgm:cxn modelId="{B88E3979-24AA-4246-8EE2-D51C7BCB34C9}" type="presOf" srcId="{251BEE67-DB5E-CF45-A31D-FBE00CC9F0CD}" destId="{400D1F1E-96C9-D544-AA49-103BF01D25EC}" srcOrd="0" destOrd="0" presId="urn:microsoft.com/office/officeart/2005/8/layout/hierarchy2"/>
    <dgm:cxn modelId="{EE227389-C941-954C-8F93-03C3790A4F38}" type="presOf" srcId="{98D203FF-15A5-054A-9C99-4352F0181FE2}" destId="{F5D00BC5-A40A-6D40-B13F-86CBC287BA74}" srcOrd="0" destOrd="0" presId="urn:microsoft.com/office/officeart/2005/8/layout/hierarchy2"/>
    <dgm:cxn modelId="{0E8F7BA6-953B-3145-A083-E5451BAF9CDC}" srcId="{298211A0-AFE8-484B-A304-40136CF4B95C}" destId="{1EF36880-D127-9841-BF8B-FAE1F6D53B8D}" srcOrd="0" destOrd="0" parTransId="{629825B9-7219-1341-A397-CB3C62F568A3}" sibTransId="{BEDED24C-31DF-6044-A766-5D95F01A9CF1}"/>
    <dgm:cxn modelId="{E53DC2AE-A708-794C-9BE7-70DD4DCEE2C3}" srcId="{9215B1C4-A80B-6240-86D8-95C4AE91C74D}" destId="{298211A0-AFE8-484B-A304-40136CF4B95C}" srcOrd="0" destOrd="0" parTransId="{0670FA4F-D353-4948-BEF3-6FA82EA3CB24}" sibTransId="{F6332557-6A05-2C41-BEC5-5BA593654E84}"/>
    <dgm:cxn modelId="{4C0301B9-DCF5-E048-9A2C-05D40BF806CF}" type="presOf" srcId="{0670FA4F-D353-4948-BEF3-6FA82EA3CB24}" destId="{F6B3026D-6B7C-D74E-B3CA-0D8ABD9C66BE}" srcOrd="1" destOrd="0" presId="urn:microsoft.com/office/officeart/2005/8/layout/hierarchy2"/>
    <dgm:cxn modelId="{27E4E8C9-3819-CB40-8A86-EEAF91695E88}" type="presOf" srcId="{298211A0-AFE8-484B-A304-40136CF4B95C}" destId="{C2064A14-53EF-C34A-973B-993C1EB228CE}" srcOrd="0" destOrd="0" presId="urn:microsoft.com/office/officeart/2005/8/layout/hierarchy2"/>
    <dgm:cxn modelId="{80B067CA-E74A-5041-8ADC-070EEC097743}" type="presOf" srcId="{9215B1C4-A80B-6240-86D8-95C4AE91C74D}" destId="{AC1ECF08-4BE0-E143-A88D-6439A7220749}" srcOrd="0" destOrd="0" presId="urn:microsoft.com/office/officeart/2005/8/layout/hierarchy2"/>
    <dgm:cxn modelId="{DB4EBACA-C773-4A44-8708-79B55D77000D}" srcId="{FD4D8166-9298-B44D-9BFC-B86F2B52D581}" destId="{9215B1C4-A80B-6240-86D8-95C4AE91C74D}" srcOrd="0" destOrd="0" parTransId="{FE82136A-FE5D-9E44-86CC-59887C821820}" sibTransId="{115E24A9-22D5-5245-B4D3-47077490A8A2}"/>
    <dgm:cxn modelId="{906323CB-40F5-9F48-B9D9-31CC66C12D2D}" srcId="{298211A0-AFE8-484B-A304-40136CF4B95C}" destId="{44689438-D694-CC4C-8CC3-5CB0BEE3AE57}" srcOrd="1" destOrd="0" parTransId="{251BEE67-DB5E-CF45-A31D-FBE00CC9F0CD}" sibTransId="{3A69E2E8-1A89-754D-92E8-37E384807577}"/>
    <dgm:cxn modelId="{53B6DEE9-A953-5846-8662-792C36B75F9E}" type="presOf" srcId="{7837F4CD-4F93-9542-9E3B-15BC4204109D}" destId="{D3724870-C8B6-4A44-92A6-1066BEFAA1A0}" srcOrd="1" destOrd="0" presId="urn:microsoft.com/office/officeart/2005/8/layout/hierarchy2"/>
    <dgm:cxn modelId="{996C09EC-A21C-4747-80D2-4EAA11E1D515}" type="presOf" srcId="{98D203FF-15A5-054A-9C99-4352F0181FE2}" destId="{75FC3D8D-2FFF-4545-9B23-D3C181D6A901}" srcOrd="1" destOrd="0" presId="urn:microsoft.com/office/officeart/2005/8/layout/hierarchy2"/>
    <dgm:cxn modelId="{6DFADAEC-0EBC-4741-AAE1-E5FD68F0427C}" type="presOf" srcId="{7837F4CD-4F93-9542-9E3B-15BC4204109D}" destId="{6140B3FE-7907-2E49-A718-E790BE84940C}" srcOrd="0" destOrd="0" presId="urn:microsoft.com/office/officeart/2005/8/layout/hierarchy2"/>
    <dgm:cxn modelId="{6C5DBFF0-E34C-7846-A244-9A248A9DE4DD}" type="presOf" srcId="{629825B9-7219-1341-A397-CB3C62F568A3}" destId="{14BF9ED4-D9EE-8648-BF92-E39D96C1C51B}" srcOrd="1" destOrd="0" presId="urn:microsoft.com/office/officeart/2005/8/layout/hierarchy2"/>
    <dgm:cxn modelId="{4102FEA4-1672-5D46-9485-FBD27618F264}" type="presParOf" srcId="{E2B36B97-36DD-8F4E-9EC5-06D21EFDA172}" destId="{FB5B7FFD-71C5-C742-92B4-BD2AFAB891B3}" srcOrd="0" destOrd="0" presId="urn:microsoft.com/office/officeart/2005/8/layout/hierarchy2"/>
    <dgm:cxn modelId="{8586C0C0-854E-2148-9FA4-4A78DCEAABC0}" type="presParOf" srcId="{FB5B7FFD-71C5-C742-92B4-BD2AFAB891B3}" destId="{AC1ECF08-4BE0-E143-A88D-6439A7220749}" srcOrd="0" destOrd="0" presId="urn:microsoft.com/office/officeart/2005/8/layout/hierarchy2"/>
    <dgm:cxn modelId="{6EBB1FB6-1E7A-CC44-969C-6A7E1E2D874D}" type="presParOf" srcId="{FB5B7FFD-71C5-C742-92B4-BD2AFAB891B3}" destId="{5E044545-EB3B-0A49-89A4-7309ADB33DED}" srcOrd="1" destOrd="0" presId="urn:microsoft.com/office/officeart/2005/8/layout/hierarchy2"/>
    <dgm:cxn modelId="{F526A990-C1E2-074F-9757-331658416C3A}" type="presParOf" srcId="{5E044545-EB3B-0A49-89A4-7309ADB33DED}" destId="{25EAB31D-AD55-4645-9D9C-5AEEEB821316}" srcOrd="0" destOrd="0" presId="urn:microsoft.com/office/officeart/2005/8/layout/hierarchy2"/>
    <dgm:cxn modelId="{D1B7921E-2C85-824A-B512-3138836868B0}" type="presParOf" srcId="{25EAB31D-AD55-4645-9D9C-5AEEEB821316}" destId="{F6B3026D-6B7C-D74E-B3CA-0D8ABD9C66BE}" srcOrd="0" destOrd="0" presId="urn:microsoft.com/office/officeart/2005/8/layout/hierarchy2"/>
    <dgm:cxn modelId="{85CACCB7-6A34-384D-8DAB-DD1A2B3B4F8F}" type="presParOf" srcId="{5E044545-EB3B-0A49-89A4-7309ADB33DED}" destId="{3B09F109-7CD0-F14C-AE7C-5D1E859489A6}" srcOrd="1" destOrd="0" presId="urn:microsoft.com/office/officeart/2005/8/layout/hierarchy2"/>
    <dgm:cxn modelId="{4ABFB8C9-C73A-1544-96F5-46D67D496527}" type="presParOf" srcId="{3B09F109-7CD0-F14C-AE7C-5D1E859489A6}" destId="{C2064A14-53EF-C34A-973B-993C1EB228CE}" srcOrd="0" destOrd="0" presId="urn:microsoft.com/office/officeart/2005/8/layout/hierarchy2"/>
    <dgm:cxn modelId="{A4FC6D08-073F-4B40-8CC3-866DA7526A27}" type="presParOf" srcId="{3B09F109-7CD0-F14C-AE7C-5D1E859489A6}" destId="{3391E8EE-42B6-A24C-A246-2B1ECFE3609A}" srcOrd="1" destOrd="0" presId="urn:microsoft.com/office/officeart/2005/8/layout/hierarchy2"/>
    <dgm:cxn modelId="{98D3FBAC-67D2-DB45-8982-37F2BF24FCBB}" type="presParOf" srcId="{3391E8EE-42B6-A24C-A246-2B1ECFE3609A}" destId="{8EBACF88-285F-C145-A4AB-6F16BCF121E9}" srcOrd="0" destOrd="0" presId="urn:microsoft.com/office/officeart/2005/8/layout/hierarchy2"/>
    <dgm:cxn modelId="{80D68D0B-38B0-3F47-8594-579E42290263}" type="presParOf" srcId="{8EBACF88-285F-C145-A4AB-6F16BCF121E9}" destId="{14BF9ED4-D9EE-8648-BF92-E39D96C1C51B}" srcOrd="0" destOrd="0" presId="urn:microsoft.com/office/officeart/2005/8/layout/hierarchy2"/>
    <dgm:cxn modelId="{EB526BDA-0E18-B44F-9812-9F1FBF2DC85D}" type="presParOf" srcId="{3391E8EE-42B6-A24C-A246-2B1ECFE3609A}" destId="{495FC80C-9EDA-684B-9FD1-2DEE2F6BF953}" srcOrd="1" destOrd="0" presId="urn:microsoft.com/office/officeart/2005/8/layout/hierarchy2"/>
    <dgm:cxn modelId="{737AC3CB-480F-534C-95C2-6136CC343322}" type="presParOf" srcId="{495FC80C-9EDA-684B-9FD1-2DEE2F6BF953}" destId="{17E49AE5-5FD7-0E46-9A6D-990C336176FD}" srcOrd="0" destOrd="0" presId="urn:microsoft.com/office/officeart/2005/8/layout/hierarchy2"/>
    <dgm:cxn modelId="{78517C36-D03E-8C44-A686-2DC3464E26A7}" type="presParOf" srcId="{495FC80C-9EDA-684B-9FD1-2DEE2F6BF953}" destId="{2A6630A2-87E3-8C44-A5E2-FF4D297E379F}" srcOrd="1" destOrd="0" presId="urn:microsoft.com/office/officeart/2005/8/layout/hierarchy2"/>
    <dgm:cxn modelId="{7C386095-91B3-1E4A-B046-1E0C56DE4F60}" type="presParOf" srcId="{3391E8EE-42B6-A24C-A246-2B1ECFE3609A}" destId="{400D1F1E-96C9-D544-AA49-103BF01D25EC}" srcOrd="2" destOrd="0" presId="urn:microsoft.com/office/officeart/2005/8/layout/hierarchy2"/>
    <dgm:cxn modelId="{719DADE8-3214-444C-8FF9-9397D77FA6D0}" type="presParOf" srcId="{400D1F1E-96C9-D544-AA49-103BF01D25EC}" destId="{AF1D8697-77EB-974E-AD24-B7AE86393037}" srcOrd="0" destOrd="0" presId="urn:microsoft.com/office/officeart/2005/8/layout/hierarchy2"/>
    <dgm:cxn modelId="{49734E56-B8AE-704C-A26E-B475AE1CC45B}" type="presParOf" srcId="{3391E8EE-42B6-A24C-A246-2B1ECFE3609A}" destId="{4DFE6130-3A26-C649-9E9E-236CC531DB12}" srcOrd="3" destOrd="0" presId="urn:microsoft.com/office/officeart/2005/8/layout/hierarchy2"/>
    <dgm:cxn modelId="{5B5B4259-15D0-0648-8D0A-18625A99A6DC}" type="presParOf" srcId="{4DFE6130-3A26-C649-9E9E-236CC531DB12}" destId="{4488604B-CBE9-504B-815D-EE4821A7F201}" srcOrd="0" destOrd="0" presId="urn:microsoft.com/office/officeart/2005/8/layout/hierarchy2"/>
    <dgm:cxn modelId="{525AAF2C-82C0-9D49-B1C3-14E09B9425AA}" type="presParOf" srcId="{4DFE6130-3A26-C649-9E9E-236CC531DB12}" destId="{509B326E-40C0-6F4E-952F-7AED9A7A6BA1}" srcOrd="1" destOrd="0" presId="urn:microsoft.com/office/officeart/2005/8/layout/hierarchy2"/>
    <dgm:cxn modelId="{D8148171-C299-3549-8279-EDB55F62B4E4}" type="presParOf" srcId="{5E044545-EB3B-0A49-89A4-7309ADB33DED}" destId="{6140B3FE-7907-2E49-A718-E790BE84940C}" srcOrd="2" destOrd="0" presId="urn:microsoft.com/office/officeart/2005/8/layout/hierarchy2"/>
    <dgm:cxn modelId="{C4EE649E-E6D4-5C45-B9D2-2303B8BBE475}" type="presParOf" srcId="{6140B3FE-7907-2E49-A718-E790BE84940C}" destId="{D3724870-C8B6-4A44-92A6-1066BEFAA1A0}" srcOrd="0" destOrd="0" presId="urn:microsoft.com/office/officeart/2005/8/layout/hierarchy2"/>
    <dgm:cxn modelId="{7559F7EA-3C04-7E46-A1EF-6BD8510B1630}" type="presParOf" srcId="{5E044545-EB3B-0A49-89A4-7309ADB33DED}" destId="{6D172596-3BDF-4748-94B4-2C656C6A1763}" srcOrd="3" destOrd="0" presId="urn:microsoft.com/office/officeart/2005/8/layout/hierarchy2"/>
    <dgm:cxn modelId="{74F210F5-1FB6-2041-A8A9-1F01A6F46DD3}" type="presParOf" srcId="{6D172596-3BDF-4748-94B4-2C656C6A1763}" destId="{ED44F827-0FE2-1244-A50B-EE2BC79AC5AD}" srcOrd="0" destOrd="0" presId="urn:microsoft.com/office/officeart/2005/8/layout/hierarchy2"/>
    <dgm:cxn modelId="{20867995-E1EC-1147-A1D0-AFF7BA800E0E}" type="presParOf" srcId="{6D172596-3BDF-4748-94B4-2C656C6A1763}" destId="{2B4CF4BC-9C5B-744F-9F99-34F8409474D5}" srcOrd="1" destOrd="0" presId="urn:microsoft.com/office/officeart/2005/8/layout/hierarchy2"/>
    <dgm:cxn modelId="{A9DD6395-E1AF-DF46-9DE7-E6638E050CFA}" type="presParOf" srcId="{5E044545-EB3B-0A49-89A4-7309ADB33DED}" destId="{F5D00BC5-A40A-6D40-B13F-86CBC287BA74}" srcOrd="4" destOrd="0" presId="urn:microsoft.com/office/officeart/2005/8/layout/hierarchy2"/>
    <dgm:cxn modelId="{75B64189-D16E-5949-9F99-CAA791BE9E5A}" type="presParOf" srcId="{F5D00BC5-A40A-6D40-B13F-86CBC287BA74}" destId="{75FC3D8D-2FFF-4545-9B23-D3C181D6A901}" srcOrd="0" destOrd="0" presId="urn:microsoft.com/office/officeart/2005/8/layout/hierarchy2"/>
    <dgm:cxn modelId="{827E68A0-4BDA-B34C-9FE1-02013180E7EB}" type="presParOf" srcId="{5E044545-EB3B-0A49-89A4-7309ADB33DED}" destId="{80169C16-251C-0B41-BA57-E092DBDF490D}" srcOrd="5" destOrd="0" presId="urn:microsoft.com/office/officeart/2005/8/layout/hierarchy2"/>
    <dgm:cxn modelId="{FA3EF105-E779-BB43-823B-018F89F2C399}" type="presParOf" srcId="{80169C16-251C-0B41-BA57-E092DBDF490D}" destId="{41CED800-5C83-AF42-9308-43EBBF15AA33}" srcOrd="0" destOrd="0" presId="urn:microsoft.com/office/officeart/2005/8/layout/hierarchy2"/>
    <dgm:cxn modelId="{14F125CE-B152-B441-96A6-D0ECA57A832A}" type="presParOf" srcId="{80169C16-251C-0B41-BA57-E092DBDF490D}" destId="{CA4EE563-D679-5D48-ADCB-82726A60A72E}" srcOrd="1" destOrd="0" presId="urn:microsoft.com/office/officeart/2005/8/layout/hierarchy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ECF08-4BE0-E143-A88D-6439A7220749}">
      <dsp:nvSpPr>
        <dsp:cNvPr id="0" name=""/>
        <dsp:cNvSpPr/>
      </dsp:nvSpPr>
      <dsp:spPr>
        <a:xfrm>
          <a:off x="197884" y="2606214"/>
          <a:ext cx="3207990" cy="179268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0.186</a:t>
          </a:r>
        </a:p>
      </dsp:txBody>
      <dsp:txXfrm>
        <a:off x="250390" y="2658720"/>
        <a:ext cx="3102978" cy="1687677"/>
      </dsp:txXfrm>
    </dsp:sp>
    <dsp:sp modelId="{25EAB31D-AD55-4645-9D9C-5AEEEB821316}">
      <dsp:nvSpPr>
        <dsp:cNvPr id="0" name=""/>
        <dsp:cNvSpPr/>
      </dsp:nvSpPr>
      <dsp:spPr>
        <a:xfrm rot="17680926">
          <a:off x="2648445" y="2299830"/>
          <a:ext cx="2600988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2600988" y="210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solidFill>
              <a:schemeClr val="tx1"/>
            </a:solidFill>
          </a:endParaRPr>
        </a:p>
      </dsp:txBody>
      <dsp:txXfrm>
        <a:off x="3883915" y="2255855"/>
        <a:ext cx="130049" cy="130049"/>
      </dsp:txXfrm>
    </dsp:sp>
    <dsp:sp modelId="{C2064A14-53EF-C34A-973B-993C1EB228CE}">
      <dsp:nvSpPr>
        <dsp:cNvPr id="0" name=""/>
        <dsp:cNvSpPr/>
      </dsp:nvSpPr>
      <dsp:spPr>
        <a:xfrm>
          <a:off x="4492004" y="242856"/>
          <a:ext cx="3207990" cy="1792689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&lt; 60) 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0.217</a:t>
          </a:r>
        </a:p>
      </dsp:txBody>
      <dsp:txXfrm>
        <a:off x="4544510" y="295362"/>
        <a:ext cx="3102978" cy="1687677"/>
      </dsp:txXfrm>
    </dsp:sp>
    <dsp:sp modelId="{8EBACF88-285F-C145-A4AB-6F16BCF121E9}">
      <dsp:nvSpPr>
        <dsp:cNvPr id="0" name=""/>
        <dsp:cNvSpPr/>
      </dsp:nvSpPr>
      <dsp:spPr>
        <a:xfrm rot="20958119">
          <a:off x="7690101" y="1012487"/>
          <a:ext cx="1138412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138412" y="210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8230847" y="1005077"/>
        <a:ext cx="56920" cy="56920"/>
      </dsp:txXfrm>
    </dsp:sp>
    <dsp:sp modelId="{17E49AE5-5FD7-0E46-9A6D-990C336176FD}">
      <dsp:nvSpPr>
        <dsp:cNvPr id="0" name=""/>
        <dsp:cNvSpPr/>
      </dsp:nvSpPr>
      <dsp:spPr>
        <a:xfrm>
          <a:off x="8818620" y="31529"/>
          <a:ext cx="3207990" cy="179268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On Mechanical Ventilator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0.238</a:t>
          </a:r>
        </a:p>
      </dsp:txBody>
      <dsp:txXfrm>
        <a:off x="8871126" y="84035"/>
        <a:ext cx="3102978" cy="1687677"/>
      </dsp:txXfrm>
    </dsp:sp>
    <dsp:sp modelId="{400D1F1E-96C9-D544-AA49-103BF01D25EC}">
      <dsp:nvSpPr>
        <dsp:cNvPr id="0" name=""/>
        <dsp:cNvSpPr/>
      </dsp:nvSpPr>
      <dsp:spPr>
        <a:xfrm rot="3720849">
          <a:off x="7067387" y="2170692"/>
          <a:ext cx="2383841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2383841" y="210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8199711" y="2132146"/>
        <a:ext cx="119192" cy="119192"/>
      </dsp:txXfrm>
    </dsp:sp>
    <dsp:sp modelId="{4488604B-CBE9-504B-815D-EE4821A7F201}">
      <dsp:nvSpPr>
        <dsp:cNvPr id="0" name=""/>
        <dsp:cNvSpPr/>
      </dsp:nvSpPr>
      <dsp:spPr>
        <a:xfrm>
          <a:off x="8818620" y="2347939"/>
          <a:ext cx="3207990" cy="179268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Not on Mechanical Ventilator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0.168</a:t>
          </a:r>
        </a:p>
      </dsp:txBody>
      <dsp:txXfrm>
        <a:off x="8871126" y="2400445"/>
        <a:ext cx="3102978" cy="1687677"/>
      </dsp:txXfrm>
    </dsp:sp>
    <dsp:sp modelId="{6140B3FE-7907-2E49-A718-E790BE84940C}">
      <dsp:nvSpPr>
        <dsp:cNvPr id="0" name=""/>
        <dsp:cNvSpPr/>
      </dsp:nvSpPr>
      <dsp:spPr>
        <a:xfrm rot="12134">
          <a:off x="3405871" y="3483426"/>
          <a:ext cx="108613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1086136" y="210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921786" y="3477322"/>
        <a:ext cx="54306" cy="54306"/>
      </dsp:txXfrm>
    </dsp:sp>
    <dsp:sp modelId="{ED44F827-0FE2-1244-A50B-EE2BC79AC5AD}">
      <dsp:nvSpPr>
        <dsp:cNvPr id="0" name=""/>
        <dsp:cNvSpPr/>
      </dsp:nvSpPr>
      <dsp:spPr>
        <a:xfrm>
          <a:off x="4492004" y="2704395"/>
          <a:ext cx="3207990" cy="160399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(72 &gt; Age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60)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0.175</a:t>
          </a:r>
        </a:p>
      </dsp:txBody>
      <dsp:txXfrm>
        <a:off x="4538983" y="2751374"/>
        <a:ext cx="3114032" cy="1510037"/>
      </dsp:txXfrm>
    </dsp:sp>
    <dsp:sp modelId="{F5D00BC5-A40A-6D40-B13F-86CBC287BA74}">
      <dsp:nvSpPr>
        <dsp:cNvPr id="0" name=""/>
        <dsp:cNvSpPr/>
      </dsp:nvSpPr>
      <dsp:spPr>
        <a:xfrm rot="3970200">
          <a:off x="2604801" y="4711057"/>
          <a:ext cx="2688276" cy="42099"/>
        </a:xfrm>
        <a:custGeom>
          <a:avLst/>
          <a:gdLst/>
          <a:ahLst/>
          <a:cxnLst/>
          <a:rect l="0" t="0" r="0" b="0"/>
          <a:pathLst>
            <a:path>
              <a:moveTo>
                <a:pt x="0" y="21049"/>
              </a:moveTo>
              <a:lnTo>
                <a:pt x="2688276" y="21049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881732" y="4664900"/>
        <a:ext cx="134413" cy="134413"/>
      </dsp:txXfrm>
    </dsp:sp>
    <dsp:sp modelId="{41CED800-5C83-AF42-9308-43EBBF15AA33}">
      <dsp:nvSpPr>
        <dsp:cNvPr id="0" name=""/>
        <dsp:cNvSpPr/>
      </dsp:nvSpPr>
      <dsp:spPr>
        <a:xfrm>
          <a:off x="4492004" y="5065310"/>
          <a:ext cx="3207990" cy="179268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(Age </a:t>
          </a:r>
          <a:r>
            <a:rPr lang="en-US" sz="2000" b="0" i="0" u="none" kern="1200" dirty="0">
              <a:solidFill>
                <a:schemeClr val="tx1"/>
              </a:solidFill>
            </a:rPr>
            <a:t>≥</a:t>
          </a:r>
          <a:r>
            <a:rPr lang="en-US" sz="2000" kern="1200" dirty="0">
              <a:solidFill>
                <a:schemeClr val="tx1"/>
              </a:solidFill>
            </a:rPr>
            <a:t> 72)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Avg. Causal Effect = 0.139</a:t>
          </a:r>
        </a:p>
      </dsp:txBody>
      <dsp:txXfrm>
        <a:off x="4544510" y="5117816"/>
        <a:ext cx="3102978" cy="1687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ED91-D4DF-8C42-BF51-22189521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9B6DB-47B3-7644-810C-9FA6B434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D56E3-D2AE-4543-97C0-0388AE3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04B1-43BF-1345-BF3D-BEC8FAA3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420B-64A2-3947-855B-6D326608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1A47-AD00-B049-BE65-1E3D813AA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E11A2-9012-3E45-8F3F-5B0E47F5C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E1BE-4724-2F44-B0F2-B5C68521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8ED5-2F16-3348-AB27-D412B5A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87D8-3873-C947-AE0F-FC87072F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77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27F58-DEA8-C445-981A-891D7F3B1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43FC-C1C3-A14F-9E43-8B261F36E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D492-E170-BA46-89F2-CADF6BAE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A0F54-87D7-2448-8E62-A27A107C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5A39-B97C-4E4F-9D83-7BE14F5D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6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FD6F-B8F5-9447-8F21-1C7468C4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D5F2-F71F-5B45-8D8F-DCF85296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197C3-0A68-5749-897F-AB0BC68B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28A-5120-0E41-BB27-FC57A758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B25D5-15D6-584C-8B5D-5CA91DB2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B46E-50BB-F649-A197-47966279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9911-EDAF-364A-98D9-A2AE1A44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74DB-A1DD-EC44-A43B-3A1856C8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C9BE-45DD-B346-98ED-6C09BBF4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B71C-E45C-9A41-B0C6-6BB6149A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E196-2E75-0747-A016-7B5A9F43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6F2E-9A50-9340-8758-113D09B53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4533-7965-594C-84F1-354EDDAC9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A9904-3E13-FB43-86D0-D69894A4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99391-44B8-4A4E-99F9-9A9B48C9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E2AD7-65CC-FC4B-A376-F1620E6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7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FC47-8274-CC40-9C5B-A1C1564D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A98A-654C-F346-8CF5-6A17DD90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33532-FC59-D245-8E3F-A63527D3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730E2-D6B5-1D4F-A696-0ED0644F0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18D77-D066-6E49-903A-DD05AB77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279ED-CEE3-8746-9F07-3B018CB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8B81-3CD3-5F42-B788-14C7F4CA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4D8AB-2ABA-964C-AF69-7EBBEAA8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354B-AEE8-B647-8363-E71839BB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3AD25-E929-A148-8ACB-95532125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BE1F5-41A8-B845-BFB8-65A7D5F6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0D417-BAD8-B64A-A8B2-C88EB013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7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B5B33-18BA-9844-8570-BCBA1661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C7E8E-35CA-4545-8A0D-4D54FA5B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09BF9-A043-1443-9461-2023C512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D5A4-ED2F-8849-98DE-962D4EC2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9A989-5D43-8348-8905-E325094F0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B0904-8240-8744-B3BA-5A20A2B9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87225-9DBE-354D-ABD5-8DC99B58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3AFD3-09D7-CB4C-8B6A-6093A553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A535-9882-C948-9B08-31AD672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9E7A-7636-A343-87E2-C2F2F103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F5816-10CD-E442-8D11-249D948D4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1CEAE-9ED7-A246-A39B-B46DB873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2392C-7876-AE4A-AD9E-ABEBEB1C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34D3-F76A-F049-B82F-03C71455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9B52-DCD9-6B4C-B9D9-2B9643A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F04BA6-FB7F-7E4F-B2AC-101FD841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1E18-2884-344F-83F6-EA3864A3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A58A-8E5A-4049-AA6C-F585D8EE1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B1BF-5321-A24B-AD08-536F9219F975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904A-38A7-FC45-81D1-59F57BB86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0594-DE62-1149-BC6E-85BAE36E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F38E-EE0B-504F-BFE1-375568B2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E7918F-E0BE-7247-B1A7-972052D1F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5311981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36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60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Parikh</dc:creator>
  <cp:lastModifiedBy>Harsh Parikh</cp:lastModifiedBy>
  <cp:revision>7</cp:revision>
  <dcterms:created xsi:type="dcterms:W3CDTF">2021-04-14T19:09:01Z</dcterms:created>
  <dcterms:modified xsi:type="dcterms:W3CDTF">2021-05-14T14:01:12Z</dcterms:modified>
</cp:coreProperties>
</file>