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64" r:id="rId3"/>
    <p:sldId id="263" r:id="rId4"/>
    <p:sldId id="262" r:id="rId5"/>
    <p:sldId id="261" r:id="rId6"/>
    <p:sldId id="265" r:id="rId7"/>
    <p:sldId id="266" r:id="rId8"/>
    <p:sldId id="267" r:id="rId9"/>
    <p:sldId id="268" r:id="rId10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68FCC35D-E4B4-044E-B7B0-952CEB548505}">
      <dgm:prSet phldrT="[Text]" custT="1"/>
      <dgm:spPr>
        <a:solidFill>
          <a:schemeClr val="accent2">
            <a:lumMod val="20000"/>
            <a:lumOff val="8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Hypoxic-Ischemic Encephalopathy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17.3%</a:t>
          </a:r>
        </a:p>
      </dgm:t>
    </dgm:pt>
    <dgm:pt modelId="{5235D558-B74B-4941-AA97-47D08CFC2090}" type="parTrans" cxnId="{0A7A5A98-28D9-034F-BE04-1D05C48B3490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4EB8AF32-6FD0-0A4A-B441-8320511DA8CD}" type="sibTrans" cxnId="{0A7A5A98-28D9-034F-BE04-1D05C48B3490}">
      <dgm:prSet/>
      <dgm:spPr/>
      <dgm:t>
        <a:bodyPr/>
        <a:lstStyle/>
        <a:p>
          <a:endParaRPr lang="en-US"/>
        </a:p>
      </dgm:t>
    </dgm:pt>
    <dgm:pt modelId="{92EFADCE-9C6C-6144-8D02-D0736A4D41DC}">
      <dgm:prSet phldrT="[Text]" custT="1"/>
      <dgm:spPr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dirty="0">
              <a:solidFill>
                <a:schemeClr val="tx1"/>
              </a:solidFill>
              <a:latin typeface="Times" pitchFamily="2" charset="0"/>
            </a:rPr>
            <a:t> Hypoxic-Ischemic Encephalopathy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16.6%</a:t>
          </a:r>
        </a:p>
      </dgm:t>
    </dgm:pt>
    <dgm:pt modelId="{A744D08C-29B7-1E4F-9654-F044FD70A9C8}" type="parTrans" cxnId="{A4CA9338-C6E0-EA41-9152-2736CD1BBC81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0E91B3B4-9FF5-A044-8BEA-6D33186B6DC5}" type="sibTrans" cxnId="{A4CA9338-C6E0-EA41-9152-2736CD1BBC81}">
      <dgm:prSet/>
      <dgm:spPr/>
      <dgm:t>
        <a:bodyPr/>
        <a:lstStyle/>
        <a:p>
          <a:endParaRPr lang="en-US"/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 custScaleX="62489" custScaleY="68548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9A113751-2DF8-544E-BCEB-FE4C0FCB602D}" type="pres">
      <dgm:prSet presAssocID="{5235D558-B74B-4941-AA97-47D08CFC2090}" presName="Name25" presStyleLbl="parChTrans1D2" presStyleIdx="0" presStyleCnt="2"/>
      <dgm:spPr/>
    </dgm:pt>
    <dgm:pt modelId="{97A4D63B-A218-724D-BEFA-29346C1708FF}" type="pres">
      <dgm:prSet presAssocID="{5235D558-B74B-4941-AA97-47D08CFC2090}" presName="connTx" presStyleLbl="parChTrans1D2" presStyleIdx="0" presStyleCnt="2"/>
      <dgm:spPr/>
    </dgm:pt>
    <dgm:pt modelId="{749B8EB3-78B2-F144-918B-233918270A55}" type="pres">
      <dgm:prSet presAssocID="{68FCC35D-E4B4-044E-B7B0-952CEB548505}" presName="Name30" presStyleCnt="0"/>
      <dgm:spPr/>
    </dgm:pt>
    <dgm:pt modelId="{68A09276-F314-4148-AEC0-49A0FBE44A10}" type="pres">
      <dgm:prSet presAssocID="{68FCC35D-E4B4-044E-B7B0-952CEB548505}" presName="level2Shape" presStyleLbl="node2" presStyleIdx="0" presStyleCnt="2" custScaleX="80255" custScaleY="70276" custLinFactNeighborX="-15260" custLinFactNeighborY="0"/>
      <dgm:spPr/>
    </dgm:pt>
    <dgm:pt modelId="{66CC284A-507F-0443-88C8-F1F584D3A6AF}" type="pres">
      <dgm:prSet presAssocID="{68FCC35D-E4B4-044E-B7B0-952CEB548505}" presName="hierChild3" presStyleCnt="0"/>
      <dgm:spPr/>
    </dgm:pt>
    <dgm:pt modelId="{7A13C9F5-7044-0143-941F-B42FFD6803D4}" type="pres">
      <dgm:prSet presAssocID="{A744D08C-29B7-1E4F-9654-F044FD70A9C8}" presName="Name25" presStyleLbl="parChTrans1D2" presStyleIdx="1" presStyleCnt="2"/>
      <dgm:spPr/>
    </dgm:pt>
    <dgm:pt modelId="{69E49CCE-9F3D-2A4B-AB19-58465313D82B}" type="pres">
      <dgm:prSet presAssocID="{A744D08C-29B7-1E4F-9654-F044FD70A9C8}" presName="connTx" presStyleLbl="parChTrans1D2" presStyleIdx="1" presStyleCnt="2"/>
      <dgm:spPr/>
    </dgm:pt>
    <dgm:pt modelId="{13CB5ED5-1172-F944-867F-418CCAD79BA1}" type="pres">
      <dgm:prSet presAssocID="{92EFADCE-9C6C-6144-8D02-D0736A4D41DC}" presName="Name30" presStyleCnt="0"/>
      <dgm:spPr/>
    </dgm:pt>
    <dgm:pt modelId="{798334F8-D8C2-5B49-AB80-BEC006505C1A}" type="pres">
      <dgm:prSet presAssocID="{92EFADCE-9C6C-6144-8D02-D0736A4D41DC}" presName="level2Shape" presStyleLbl="node2" presStyleIdx="1" presStyleCnt="2" custScaleX="80568" custScaleY="70276" custLinFactNeighborX="-15260" custLinFactNeighborY="0"/>
      <dgm:spPr/>
    </dgm:pt>
    <dgm:pt modelId="{9853EDB1-AF41-2645-AD5E-8CF9083E9074}" type="pres">
      <dgm:prSet presAssocID="{92EFADCE-9C6C-6144-8D02-D0736A4D41DC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0FF9F015-CE24-2040-A8C4-4B83F88DFACA}" type="presOf" srcId="{92EFADCE-9C6C-6144-8D02-D0736A4D41DC}" destId="{798334F8-D8C2-5B49-AB80-BEC006505C1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C0F6927-2ACC-F941-AAE0-6AA530B862ED}" type="presOf" srcId="{5235D558-B74B-4941-AA97-47D08CFC2090}" destId="{97A4D63B-A218-724D-BEFA-29346C1708FF}" srcOrd="1" destOrd="0" presId="urn:microsoft.com/office/officeart/2005/8/layout/hierarchy5"/>
    <dgm:cxn modelId="{663E0D35-797E-C54A-B49E-A20D0209E70E}" type="presOf" srcId="{5235D558-B74B-4941-AA97-47D08CFC2090}" destId="{9A113751-2DF8-544E-BCEB-FE4C0FCB602D}" srcOrd="0" destOrd="0" presId="urn:microsoft.com/office/officeart/2005/8/layout/hierarchy5"/>
    <dgm:cxn modelId="{A4CA9338-C6E0-EA41-9152-2736CD1BBC81}" srcId="{4C49393E-5157-A046-877F-5D25F4F3106A}" destId="{92EFADCE-9C6C-6144-8D02-D0736A4D41DC}" srcOrd="1" destOrd="0" parTransId="{A744D08C-29B7-1E4F-9654-F044FD70A9C8}" sibTransId="{0E91B3B4-9FF5-A044-8BEA-6D33186B6DC5}"/>
    <dgm:cxn modelId="{93D41E6D-2B75-0940-8B1F-B470DDA74AD5}" type="presOf" srcId="{68FCC35D-E4B4-044E-B7B0-952CEB548505}" destId="{68A09276-F314-4148-AEC0-49A0FBE44A10}" srcOrd="0" destOrd="0" presId="urn:microsoft.com/office/officeart/2005/8/layout/hierarchy5"/>
    <dgm:cxn modelId="{89AD656E-ECFD-4C43-B384-20368C46A7C6}" type="presOf" srcId="{A744D08C-29B7-1E4F-9654-F044FD70A9C8}" destId="{69E49CCE-9F3D-2A4B-AB19-58465313D82B}" srcOrd="1" destOrd="0" presId="urn:microsoft.com/office/officeart/2005/8/layout/hierarchy5"/>
    <dgm:cxn modelId="{0A7A5A98-28D9-034F-BE04-1D05C48B3490}" srcId="{4C49393E-5157-A046-877F-5D25F4F3106A}" destId="{68FCC35D-E4B4-044E-B7B0-952CEB548505}" srcOrd="0" destOrd="0" parTransId="{5235D558-B74B-4941-AA97-47D08CFC2090}" sibTransId="{4EB8AF32-6FD0-0A4A-B441-8320511DA8CD}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9E6065F1-41CA-9843-A3E2-9E4A6363DC47}" type="presOf" srcId="{A744D08C-29B7-1E4F-9654-F044FD70A9C8}" destId="{7A13C9F5-7044-0143-941F-B42FFD6803D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200B48CF-927C-B942-AD13-F779D5FF53EB}" type="presParOf" srcId="{52458D3E-637C-0048-8ABD-90BDD101B8D7}" destId="{9A113751-2DF8-544E-BCEB-FE4C0FCB602D}" srcOrd="0" destOrd="0" presId="urn:microsoft.com/office/officeart/2005/8/layout/hierarchy5"/>
    <dgm:cxn modelId="{50A5C9E2-18F2-364C-9A80-031B2EEFF3D9}" type="presParOf" srcId="{9A113751-2DF8-544E-BCEB-FE4C0FCB602D}" destId="{97A4D63B-A218-724D-BEFA-29346C1708FF}" srcOrd="0" destOrd="0" presId="urn:microsoft.com/office/officeart/2005/8/layout/hierarchy5"/>
    <dgm:cxn modelId="{D814D5F8-40B2-9944-9BF6-4FE834214BA7}" type="presParOf" srcId="{52458D3E-637C-0048-8ABD-90BDD101B8D7}" destId="{749B8EB3-78B2-F144-918B-233918270A55}" srcOrd="1" destOrd="0" presId="urn:microsoft.com/office/officeart/2005/8/layout/hierarchy5"/>
    <dgm:cxn modelId="{71C2751F-0DE4-3840-9829-69ABF24C9118}" type="presParOf" srcId="{749B8EB3-78B2-F144-918B-233918270A55}" destId="{68A09276-F314-4148-AEC0-49A0FBE44A10}" srcOrd="0" destOrd="0" presId="urn:microsoft.com/office/officeart/2005/8/layout/hierarchy5"/>
    <dgm:cxn modelId="{A3D5401A-ECE8-C74A-8FF2-A25EEAE7EF7C}" type="presParOf" srcId="{749B8EB3-78B2-F144-918B-233918270A55}" destId="{66CC284A-507F-0443-88C8-F1F584D3A6AF}" srcOrd="1" destOrd="0" presId="urn:microsoft.com/office/officeart/2005/8/layout/hierarchy5"/>
    <dgm:cxn modelId="{0469D823-18BC-9E40-888E-1DDAFE531360}" type="presParOf" srcId="{52458D3E-637C-0048-8ABD-90BDD101B8D7}" destId="{7A13C9F5-7044-0143-941F-B42FFD6803D4}" srcOrd="2" destOrd="0" presId="urn:microsoft.com/office/officeart/2005/8/layout/hierarchy5"/>
    <dgm:cxn modelId="{A1069890-E44B-6E4A-B852-88275D2842F9}" type="presParOf" srcId="{7A13C9F5-7044-0143-941F-B42FFD6803D4}" destId="{69E49CCE-9F3D-2A4B-AB19-58465313D82B}" srcOrd="0" destOrd="0" presId="urn:microsoft.com/office/officeart/2005/8/layout/hierarchy5"/>
    <dgm:cxn modelId="{E19A857D-70CD-FF4A-A55B-C89C5B5F9FF4}" type="presParOf" srcId="{52458D3E-637C-0048-8ABD-90BDD101B8D7}" destId="{13CB5ED5-1172-F944-867F-418CCAD79BA1}" srcOrd="3" destOrd="0" presId="urn:microsoft.com/office/officeart/2005/8/layout/hierarchy5"/>
    <dgm:cxn modelId="{0E566437-ADD6-1947-92E5-F0E7D737B152}" type="presParOf" srcId="{13CB5ED5-1172-F944-867F-418CCAD79BA1}" destId="{798334F8-D8C2-5B49-AB80-BEC006505C1A}" srcOrd="0" destOrd="0" presId="urn:microsoft.com/office/officeart/2005/8/layout/hierarchy5"/>
    <dgm:cxn modelId="{CB2DA3C1-9162-6C45-BE5C-E79AD34838D1}" type="presParOf" srcId="{13CB5ED5-1172-F944-867F-418CCAD79BA1}" destId="{9853EDB1-AF41-2645-AD5E-8CF9083E9074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68FCC35D-E4B4-044E-B7B0-952CEB548505}">
      <dgm:prSet phldrT="[Text]" custT="1"/>
      <dgm:spPr>
        <a:solidFill>
          <a:schemeClr val="accent2">
            <a:lumMod val="60000"/>
            <a:lumOff val="4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Male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17.7%</a:t>
          </a:r>
        </a:p>
      </dgm:t>
    </dgm:pt>
    <dgm:pt modelId="{5235D558-B74B-4941-AA97-47D08CFC2090}" type="parTrans" cxnId="{0A7A5A98-28D9-034F-BE04-1D05C48B3490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4EB8AF32-6FD0-0A4A-B441-8320511DA8CD}" type="sibTrans" cxnId="{0A7A5A98-28D9-034F-BE04-1D05C48B3490}">
      <dgm:prSet/>
      <dgm:spPr/>
      <dgm:t>
        <a:bodyPr/>
        <a:lstStyle/>
        <a:p>
          <a:endParaRPr lang="en-US"/>
        </a:p>
      </dgm:t>
    </dgm:pt>
    <dgm:pt modelId="{92EFADCE-9C6C-6144-8D02-D0736A4D41DC}">
      <dgm:prSet phldrT="[Text]" custT="1"/>
      <dgm:spPr>
        <a:solidFill>
          <a:schemeClr val="accent1">
            <a:lumMod val="60000"/>
            <a:lumOff val="4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Female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15.6%</a:t>
          </a:r>
        </a:p>
      </dgm:t>
    </dgm:pt>
    <dgm:pt modelId="{A744D08C-29B7-1E4F-9654-F044FD70A9C8}" type="parTrans" cxnId="{A4CA9338-C6E0-EA41-9152-2736CD1BBC81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0E91B3B4-9FF5-A044-8BEA-6D33186B6DC5}" type="sibTrans" cxnId="{A4CA9338-C6E0-EA41-9152-2736CD1BBC81}">
      <dgm:prSet/>
      <dgm:spPr/>
      <dgm:t>
        <a:bodyPr/>
        <a:lstStyle/>
        <a:p>
          <a:endParaRPr lang="en-US"/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 custScaleX="62489" custScaleY="68548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9A113751-2DF8-544E-BCEB-FE4C0FCB602D}" type="pres">
      <dgm:prSet presAssocID="{5235D558-B74B-4941-AA97-47D08CFC2090}" presName="Name25" presStyleLbl="parChTrans1D2" presStyleIdx="0" presStyleCnt="2"/>
      <dgm:spPr/>
    </dgm:pt>
    <dgm:pt modelId="{97A4D63B-A218-724D-BEFA-29346C1708FF}" type="pres">
      <dgm:prSet presAssocID="{5235D558-B74B-4941-AA97-47D08CFC2090}" presName="connTx" presStyleLbl="parChTrans1D2" presStyleIdx="0" presStyleCnt="2"/>
      <dgm:spPr/>
    </dgm:pt>
    <dgm:pt modelId="{749B8EB3-78B2-F144-918B-233918270A55}" type="pres">
      <dgm:prSet presAssocID="{68FCC35D-E4B4-044E-B7B0-952CEB548505}" presName="Name30" presStyleCnt="0"/>
      <dgm:spPr/>
    </dgm:pt>
    <dgm:pt modelId="{68A09276-F314-4148-AEC0-49A0FBE44A10}" type="pres">
      <dgm:prSet presAssocID="{68FCC35D-E4B4-044E-B7B0-952CEB548505}" presName="level2Shape" presStyleLbl="node2" presStyleIdx="0" presStyleCnt="2" custScaleX="80255" custScaleY="70276" custLinFactNeighborX="-15260" custLinFactNeighborY="0"/>
      <dgm:spPr/>
    </dgm:pt>
    <dgm:pt modelId="{66CC284A-507F-0443-88C8-F1F584D3A6AF}" type="pres">
      <dgm:prSet presAssocID="{68FCC35D-E4B4-044E-B7B0-952CEB548505}" presName="hierChild3" presStyleCnt="0"/>
      <dgm:spPr/>
    </dgm:pt>
    <dgm:pt modelId="{7A13C9F5-7044-0143-941F-B42FFD6803D4}" type="pres">
      <dgm:prSet presAssocID="{A744D08C-29B7-1E4F-9654-F044FD70A9C8}" presName="Name25" presStyleLbl="parChTrans1D2" presStyleIdx="1" presStyleCnt="2"/>
      <dgm:spPr/>
    </dgm:pt>
    <dgm:pt modelId="{69E49CCE-9F3D-2A4B-AB19-58465313D82B}" type="pres">
      <dgm:prSet presAssocID="{A744D08C-29B7-1E4F-9654-F044FD70A9C8}" presName="connTx" presStyleLbl="parChTrans1D2" presStyleIdx="1" presStyleCnt="2"/>
      <dgm:spPr/>
    </dgm:pt>
    <dgm:pt modelId="{13CB5ED5-1172-F944-867F-418CCAD79BA1}" type="pres">
      <dgm:prSet presAssocID="{92EFADCE-9C6C-6144-8D02-D0736A4D41DC}" presName="Name30" presStyleCnt="0"/>
      <dgm:spPr/>
    </dgm:pt>
    <dgm:pt modelId="{798334F8-D8C2-5B49-AB80-BEC006505C1A}" type="pres">
      <dgm:prSet presAssocID="{92EFADCE-9C6C-6144-8D02-D0736A4D41DC}" presName="level2Shape" presStyleLbl="node2" presStyleIdx="1" presStyleCnt="2" custScaleX="80568" custScaleY="70276" custLinFactNeighborX="-15260" custLinFactNeighborY="0"/>
      <dgm:spPr/>
    </dgm:pt>
    <dgm:pt modelId="{9853EDB1-AF41-2645-AD5E-8CF9083E9074}" type="pres">
      <dgm:prSet presAssocID="{92EFADCE-9C6C-6144-8D02-D0736A4D41DC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0FF9F015-CE24-2040-A8C4-4B83F88DFACA}" type="presOf" srcId="{92EFADCE-9C6C-6144-8D02-D0736A4D41DC}" destId="{798334F8-D8C2-5B49-AB80-BEC006505C1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C0F6927-2ACC-F941-AAE0-6AA530B862ED}" type="presOf" srcId="{5235D558-B74B-4941-AA97-47D08CFC2090}" destId="{97A4D63B-A218-724D-BEFA-29346C1708FF}" srcOrd="1" destOrd="0" presId="urn:microsoft.com/office/officeart/2005/8/layout/hierarchy5"/>
    <dgm:cxn modelId="{663E0D35-797E-C54A-B49E-A20D0209E70E}" type="presOf" srcId="{5235D558-B74B-4941-AA97-47D08CFC2090}" destId="{9A113751-2DF8-544E-BCEB-FE4C0FCB602D}" srcOrd="0" destOrd="0" presId="urn:microsoft.com/office/officeart/2005/8/layout/hierarchy5"/>
    <dgm:cxn modelId="{A4CA9338-C6E0-EA41-9152-2736CD1BBC81}" srcId="{4C49393E-5157-A046-877F-5D25F4F3106A}" destId="{92EFADCE-9C6C-6144-8D02-D0736A4D41DC}" srcOrd="1" destOrd="0" parTransId="{A744D08C-29B7-1E4F-9654-F044FD70A9C8}" sibTransId="{0E91B3B4-9FF5-A044-8BEA-6D33186B6DC5}"/>
    <dgm:cxn modelId="{93D41E6D-2B75-0940-8B1F-B470DDA74AD5}" type="presOf" srcId="{68FCC35D-E4B4-044E-B7B0-952CEB548505}" destId="{68A09276-F314-4148-AEC0-49A0FBE44A10}" srcOrd="0" destOrd="0" presId="urn:microsoft.com/office/officeart/2005/8/layout/hierarchy5"/>
    <dgm:cxn modelId="{89AD656E-ECFD-4C43-B384-20368C46A7C6}" type="presOf" srcId="{A744D08C-29B7-1E4F-9654-F044FD70A9C8}" destId="{69E49CCE-9F3D-2A4B-AB19-58465313D82B}" srcOrd="1" destOrd="0" presId="urn:microsoft.com/office/officeart/2005/8/layout/hierarchy5"/>
    <dgm:cxn modelId="{0A7A5A98-28D9-034F-BE04-1D05C48B3490}" srcId="{4C49393E-5157-A046-877F-5D25F4F3106A}" destId="{68FCC35D-E4B4-044E-B7B0-952CEB548505}" srcOrd="0" destOrd="0" parTransId="{5235D558-B74B-4941-AA97-47D08CFC2090}" sibTransId="{4EB8AF32-6FD0-0A4A-B441-8320511DA8CD}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9E6065F1-41CA-9843-A3E2-9E4A6363DC47}" type="presOf" srcId="{A744D08C-29B7-1E4F-9654-F044FD70A9C8}" destId="{7A13C9F5-7044-0143-941F-B42FFD6803D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200B48CF-927C-B942-AD13-F779D5FF53EB}" type="presParOf" srcId="{52458D3E-637C-0048-8ABD-90BDD101B8D7}" destId="{9A113751-2DF8-544E-BCEB-FE4C0FCB602D}" srcOrd="0" destOrd="0" presId="urn:microsoft.com/office/officeart/2005/8/layout/hierarchy5"/>
    <dgm:cxn modelId="{50A5C9E2-18F2-364C-9A80-031B2EEFF3D9}" type="presParOf" srcId="{9A113751-2DF8-544E-BCEB-FE4C0FCB602D}" destId="{97A4D63B-A218-724D-BEFA-29346C1708FF}" srcOrd="0" destOrd="0" presId="urn:microsoft.com/office/officeart/2005/8/layout/hierarchy5"/>
    <dgm:cxn modelId="{D814D5F8-40B2-9944-9BF6-4FE834214BA7}" type="presParOf" srcId="{52458D3E-637C-0048-8ABD-90BDD101B8D7}" destId="{749B8EB3-78B2-F144-918B-233918270A55}" srcOrd="1" destOrd="0" presId="urn:microsoft.com/office/officeart/2005/8/layout/hierarchy5"/>
    <dgm:cxn modelId="{71C2751F-0DE4-3840-9829-69ABF24C9118}" type="presParOf" srcId="{749B8EB3-78B2-F144-918B-233918270A55}" destId="{68A09276-F314-4148-AEC0-49A0FBE44A10}" srcOrd="0" destOrd="0" presId="urn:microsoft.com/office/officeart/2005/8/layout/hierarchy5"/>
    <dgm:cxn modelId="{A3D5401A-ECE8-C74A-8FF2-A25EEAE7EF7C}" type="presParOf" srcId="{749B8EB3-78B2-F144-918B-233918270A55}" destId="{66CC284A-507F-0443-88C8-F1F584D3A6AF}" srcOrd="1" destOrd="0" presId="urn:microsoft.com/office/officeart/2005/8/layout/hierarchy5"/>
    <dgm:cxn modelId="{0469D823-18BC-9E40-888E-1DDAFE531360}" type="presParOf" srcId="{52458D3E-637C-0048-8ABD-90BDD101B8D7}" destId="{7A13C9F5-7044-0143-941F-B42FFD6803D4}" srcOrd="2" destOrd="0" presId="urn:microsoft.com/office/officeart/2005/8/layout/hierarchy5"/>
    <dgm:cxn modelId="{A1069890-E44B-6E4A-B852-88275D2842F9}" type="presParOf" srcId="{7A13C9F5-7044-0143-941F-B42FFD6803D4}" destId="{69E49CCE-9F3D-2A4B-AB19-58465313D82B}" srcOrd="0" destOrd="0" presId="urn:microsoft.com/office/officeart/2005/8/layout/hierarchy5"/>
    <dgm:cxn modelId="{E19A857D-70CD-FF4A-A55B-C89C5B5F9FF4}" type="presParOf" srcId="{52458D3E-637C-0048-8ABD-90BDD101B8D7}" destId="{13CB5ED5-1172-F944-867F-418CCAD79BA1}" srcOrd="3" destOrd="0" presId="urn:microsoft.com/office/officeart/2005/8/layout/hierarchy5"/>
    <dgm:cxn modelId="{0E566437-ADD6-1947-92E5-F0E7D737B152}" type="presParOf" srcId="{13CB5ED5-1172-F944-867F-418CCAD79BA1}" destId="{798334F8-D8C2-5B49-AB80-BEC006505C1A}" srcOrd="0" destOrd="0" presId="urn:microsoft.com/office/officeart/2005/8/layout/hierarchy5"/>
    <dgm:cxn modelId="{CB2DA3C1-9162-6C45-BE5C-E79AD34838D1}" type="presParOf" srcId="{13CB5ED5-1172-F944-867F-418CCAD79BA1}" destId="{9853EDB1-AF41-2645-AD5E-8CF9083E9074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1059B6-9C32-7147-9374-311C5636B463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50D074-E66E-A84B-8810-930FE982DC53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ATE = 0.30</a:t>
          </a:r>
        </a:p>
      </dgm:t>
    </dgm:pt>
    <dgm:pt modelId="{B7901326-1527-6D4C-818B-320031383F96}" type="parTrans" cxnId="{676DA6C0-BF45-FC4F-918E-65FDAE6D26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8846-29AD-AF4F-9505-3F76DBCC9D5E}" type="sibTrans" cxnId="{676DA6C0-BF45-FC4F-918E-65FDAE6D26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72BFBC-7758-484A-85F4-EEB1EAC1736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Female</a:t>
          </a:r>
        </a:p>
        <a:p>
          <a:r>
            <a:rPr lang="en-US" dirty="0">
              <a:solidFill>
                <a:schemeClr val="tx1"/>
              </a:solidFill>
            </a:rPr>
            <a:t>CATE = 0.39</a:t>
          </a:r>
        </a:p>
      </dgm:t>
    </dgm:pt>
    <dgm:pt modelId="{A5813F77-772F-094A-9222-0BA273BBB67B}" type="parTrans" cxnId="{837B5ECA-98C2-E34B-9AAE-873EBA1C6196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CE0F4D9-8B8E-8D41-8889-6173DC57F1A5}" type="sibTrans" cxnId="{837B5ECA-98C2-E34B-9AAE-873EBA1C61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47CF3F-1273-BB4D-98CB-675093B3F6B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</a:t>
          </a:r>
        </a:p>
        <a:p>
          <a:r>
            <a:rPr lang="en-US" dirty="0">
              <a:solidFill>
                <a:schemeClr val="tx1"/>
              </a:solidFill>
            </a:rPr>
            <a:t>CATE=0.35</a:t>
          </a:r>
        </a:p>
      </dgm:t>
    </dgm:pt>
    <dgm:pt modelId="{158DACC6-9253-8D48-8170-148EACCD8A02}" type="parTrans" cxnId="{7186020B-4330-E541-9808-9F89C1E638F9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26B03D-EE43-E64B-B196-EF8770E5357D}" type="sibTrans" cxnId="{7186020B-4330-E541-9808-9F89C1E638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95234A-2D3C-C046-8ADA-91936C1888A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Not Native</a:t>
          </a:r>
        </a:p>
        <a:p>
          <a:r>
            <a:rPr lang="en-US" dirty="0">
              <a:solidFill>
                <a:schemeClr val="tx1"/>
              </a:solidFill>
            </a:rPr>
            <a:t>CATE=0.40</a:t>
          </a:r>
        </a:p>
      </dgm:t>
    </dgm:pt>
    <dgm:pt modelId="{3D7D80BC-D81F-B840-8E66-E4A9892116B9}" type="parTrans" cxnId="{842DA8F2-6F71-5140-9E77-F878BB3DB5AE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C23A8F-D556-AA45-850B-33B13E68FFE9}" type="sibTrans" cxnId="{842DA8F2-6F71-5140-9E77-F878BB3DB5A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9A6079-0997-A443-90E5-2DDBF01ABEE6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Male</a:t>
          </a:r>
        </a:p>
        <a:p>
          <a:r>
            <a:rPr lang="en-US" dirty="0">
              <a:solidFill>
                <a:schemeClr val="tx1"/>
              </a:solidFill>
            </a:rPr>
            <a:t>CATE = 0.19</a:t>
          </a:r>
        </a:p>
      </dgm:t>
    </dgm:pt>
    <dgm:pt modelId="{CBF2B088-583B-8746-9F1A-0F3882441DBE}" type="parTrans" cxnId="{86F1FF52-AF17-4541-98FD-1785A36C5D39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DB36C4F-AE47-6F4C-B8F0-3A22A6BA13E7}" type="sibTrans" cxnId="{86F1FF52-AF17-4541-98FD-1785A36C5D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63A694-B631-8040-81CB-B0849CD4C70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</a:t>
          </a:r>
        </a:p>
        <a:p>
          <a:r>
            <a:rPr lang="en-US" dirty="0">
              <a:solidFill>
                <a:schemeClr val="tx1"/>
              </a:solidFill>
            </a:rPr>
            <a:t>CATE=0.18</a:t>
          </a:r>
        </a:p>
      </dgm:t>
    </dgm:pt>
    <dgm:pt modelId="{DF3CCECC-0798-B04E-B6DD-38612C5F2E20}" type="parTrans" cxnId="{603BBDE0-8FE0-644C-A81D-02D5B6A3DE27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F92972-CD1B-0A48-828D-8686705C4D29}" type="sibTrans" cxnId="{603BBDE0-8FE0-644C-A81D-02D5B6A3DE2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0A7C49-C512-9447-BC52-56119B95D0BF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Not Native</a:t>
          </a:r>
        </a:p>
        <a:p>
          <a:r>
            <a:rPr lang="en-US" dirty="0">
              <a:solidFill>
                <a:schemeClr val="tx1"/>
              </a:solidFill>
            </a:rPr>
            <a:t>CATE=0.24</a:t>
          </a:r>
        </a:p>
      </dgm:t>
    </dgm:pt>
    <dgm:pt modelId="{5D8A0F21-A137-CC49-8363-A10CDFD1DA5D}" type="parTrans" cxnId="{1BA5A1C8-04DB-3146-8211-824F663379E0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9B362D-0A6F-7048-B4DC-94D8B4C787C1}" type="sibTrans" cxnId="{1BA5A1C8-04DB-3146-8211-824F663379E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778878-2341-3244-8F5B-96DEC0B314F9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 Neighbor&gt;35%</a:t>
          </a:r>
        </a:p>
        <a:p>
          <a:r>
            <a:rPr lang="en-US" dirty="0">
              <a:solidFill>
                <a:schemeClr val="tx1"/>
              </a:solidFill>
            </a:rPr>
            <a:t>CATE=0.186</a:t>
          </a:r>
        </a:p>
      </dgm:t>
    </dgm:pt>
    <dgm:pt modelId="{2A16BF56-DD8C-004B-9BCB-9A659623E296}" type="parTrans" cxnId="{D96663A1-67D0-2D49-8FD8-4101E5647DE6}">
      <dgm:prSet/>
      <dgm:spPr>
        <a:ln w="63500"/>
      </dgm:spPr>
      <dgm:t>
        <a:bodyPr/>
        <a:lstStyle/>
        <a:p>
          <a:endParaRPr lang="en-US"/>
        </a:p>
      </dgm:t>
    </dgm:pt>
    <dgm:pt modelId="{C5404F5A-CAC9-EA43-A9E6-8494894C8A7F}" type="sibTrans" cxnId="{D96663A1-67D0-2D49-8FD8-4101E5647DE6}">
      <dgm:prSet/>
      <dgm:spPr/>
      <dgm:t>
        <a:bodyPr/>
        <a:lstStyle/>
        <a:p>
          <a:endParaRPr lang="en-US"/>
        </a:p>
      </dgm:t>
    </dgm:pt>
    <dgm:pt modelId="{5253411C-0A75-494F-949B-64CDE0C23B1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 Neighbor&lt;35%</a:t>
          </a:r>
        </a:p>
        <a:p>
          <a:r>
            <a:rPr lang="en-US" dirty="0">
              <a:solidFill>
                <a:schemeClr val="tx1"/>
              </a:solidFill>
            </a:rPr>
            <a:t>CATE=0.15</a:t>
          </a:r>
        </a:p>
      </dgm:t>
    </dgm:pt>
    <dgm:pt modelId="{B2A7820A-03DA-E148-8BFE-7388A1D63920}" type="parTrans" cxnId="{A142FD31-C6D2-054C-84C1-88E35BDE0BA4}">
      <dgm:prSet/>
      <dgm:spPr>
        <a:ln w="63500"/>
      </dgm:spPr>
      <dgm:t>
        <a:bodyPr/>
        <a:lstStyle/>
        <a:p>
          <a:endParaRPr lang="en-US"/>
        </a:p>
      </dgm:t>
    </dgm:pt>
    <dgm:pt modelId="{BBEB2CD6-5663-A64B-8FE7-C959C3A5C0C5}" type="sibTrans" cxnId="{A142FD31-C6D2-054C-84C1-88E35BDE0BA4}">
      <dgm:prSet/>
      <dgm:spPr/>
      <dgm:t>
        <a:bodyPr/>
        <a:lstStyle/>
        <a:p>
          <a:endParaRPr lang="en-US"/>
        </a:p>
      </dgm:t>
    </dgm:pt>
    <dgm:pt modelId="{2A0421B4-56C4-FD43-B190-D531D41C1B75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V-Pattern in ego-centric network</a:t>
          </a:r>
        </a:p>
        <a:p>
          <a:r>
            <a:rPr lang="en-US" dirty="0">
              <a:solidFill>
                <a:schemeClr val="tx1"/>
              </a:solidFill>
            </a:rPr>
            <a:t>CATE = 0.39</a:t>
          </a:r>
        </a:p>
      </dgm:t>
    </dgm:pt>
    <dgm:pt modelId="{0F58A3E9-3DE2-B245-B8AA-C23FED63AE3A}" type="parTrans" cxnId="{E59D5F94-06E5-5649-8FAD-DDA5F6A6132A}">
      <dgm:prSet/>
      <dgm:spPr>
        <a:ln w="63500"/>
      </dgm:spPr>
      <dgm:t>
        <a:bodyPr/>
        <a:lstStyle/>
        <a:p>
          <a:endParaRPr lang="en-US"/>
        </a:p>
      </dgm:t>
    </dgm:pt>
    <dgm:pt modelId="{26196A49-8C6D-DC42-9C63-50AAB440E3F7}" type="sibTrans" cxnId="{E59D5F94-06E5-5649-8FAD-DDA5F6A6132A}">
      <dgm:prSet/>
      <dgm:spPr/>
      <dgm:t>
        <a:bodyPr/>
        <a:lstStyle/>
        <a:p>
          <a:endParaRPr lang="en-US"/>
        </a:p>
      </dgm:t>
    </dgm:pt>
    <dgm:pt modelId="{B675AB59-88F4-EC40-8115-B01560FCA31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V-Pattern not in ego-centric network</a:t>
          </a:r>
        </a:p>
        <a:p>
          <a:r>
            <a:rPr lang="en-US" dirty="0">
              <a:solidFill>
                <a:schemeClr val="tx1"/>
              </a:solidFill>
            </a:rPr>
            <a:t>CATE = 0.44</a:t>
          </a:r>
        </a:p>
      </dgm:t>
    </dgm:pt>
    <dgm:pt modelId="{2DF93E35-7CBD-9444-A8DA-140E7DA561AD}" type="parTrans" cxnId="{DD1D04F8-62A5-0F4C-9E10-0CF7FA3633B9}">
      <dgm:prSet/>
      <dgm:spPr>
        <a:ln w="63500"/>
      </dgm:spPr>
      <dgm:t>
        <a:bodyPr/>
        <a:lstStyle/>
        <a:p>
          <a:endParaRPr lang="en-US"/>
        </a:p>
      </dgm:t>
    </dgm:pt>
    <dgm:pt modelId="{8354106D-5D3D-EB4E-AF9F-B302C1D1A022}" type="sibTrans" cxnId="{DD1D04F8-62A5-0F4C-9E10-0CF7FA3633B9}">
      <dgm:prSet/>
      <dgm:spPr/>
      <dgm:t>
        <a:bodyPr/>
        <a:lstStyle/>
        <a:p>
          <a:endParaRPr lang="en-US"/>
        </a:p>
      </dgm:t>
    </dgm:pt>
    <dgm:pt modelId="{E04F0336-3D45-064A-BCD6-83D56E449DB0}" type="pres">
      <dgm:prSet presAssocID="{841059B6-9C32-7147-9374-311C5636B46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15279E-242A-0645-9E40-3EA6EC651F00}" type="pres">
      <dgm:prSet presAssocID="{6450D074-E66E-A84B-8810-930FE982DC53}" presName="root1" presStyleCnt="0"/>
      <dgm:spPr/>
    </dgm:pt>
    <dgm:pt modelId="{AABE1A9A-9369-0048-9BCA-60FBE7023A34}" type="pres">
      <dgm:prSet presAssocID="{6450D074-E66E-A84B-8810-930FE982DC53}" presName="LevelOneTextNode" presStyleLbl="node0" presStyleIdx="0" presStyleCnt="1">
        <dgm:presLayoutVars>
          <dgm:chPref val="3"/>
        </dgm:presLayoutVars>
      </dgm:prSet>
      <dgm:spPr/>
    </dgm:pt>
    <dgm:pt modelId="{09D69552-DCB2-B347-B404-7E5FACA2D9D0}" type="pres">
      <dgm:prSet presAssocID="{6450D074-E66E-A84B-8810-930FE982DC53}" presName="level2hierChild" presStyleCnt="0"/>
      <dgm:spPr/>
    </dgm:pt>
    <dgm:pt modelId="{61F08243-071B-F246-9772-310F4D01A35E}" type="pres">
      <dgm:prSet presAssocID="{A5813F77-772F-094A-9222-0BA273BBB67B}" presName="conn2-1" presStyleLbl="parChTrans1D2" presStyleIdx="0" presStyleCnt="2"/>
      <dgm:spPr/>
    </dgm:pt>
    <dgm:pt modelId="{5A084C68-8232-F942-B9B7-B0D9873F96EB}" type="pres">
      <dgm:prSet presAssocID="{A5813F77-772F-094A-9222-0BA273BBB67B}" presName="connTx" presStyleLbl="parChTrans1D2" presStyleIdx="0" presStyleCnt="2"/>
      <dgm:spPr/>
    </dgm:pt>
    <dgm:pt modelId="{7BC1D669-A5E9-624E-B41A-D9F7E0486A69}" type="pres">
      <dgm:prSet presAssocID="{8572BFBC-7758-484A-85F4-EEB1EAC17368}" presName="root2" presStyleCnt="0"/>
      <dgm:spPr/>
    </dgm:pt>
    <dgm:pt modelId="{AB818C9D-8BA7-CD4F-A1C5-8A314F203976}" type="pres">
      <dgm:prSet presAssocID="{8572BFBC-7758-484A-85F4-EEB1EAC17368}" presName="LevelTwoTextNode" presStyleLbl="node2" presStyleIdx="0" presStyleCnt="2">
        <dgm:presLayoutVars>
          <dgm:chPref val="3"/>
        </dgm:presLayoutVars>
      </dgm:prSet>
      <dgm:spPr/>
    </dgm:pt>
    <dgm:pt modelId="{45A13E71-908F-6D44-B48B-3E6D211E49AE}" type="pres">
      <dgm:prSet presAssocID="{8572BFBC-7758-484A-85F4-EEB1EAC17368}" presName="level3hierChild" presStyleCnt="0"/>
      <dgm:spPr/>
    </dgm:pt>
    <dgm:pt modelId="{2FECBDB2-3DE0-E941-B58A-5BE350F57FE4}" type="pres">
      <dgm:prSet presAssocID="{158DACC6-9253-8D48-8170-148EACCD8A02}" presName="conn2-1" presStyleLbl="parChTrans1D3" presStyleIdx="0" presStyleCnt="4"/>
      <dgm:spPr/>
    </dgm:pt>
    <dgm:pt modelId="{283A5F66-FEC9-C242-82C1-A092D83728A5}" type="pres">
      <dgm:prSet presAssocID="{158DACC6-9253-8D48-8170-148EACCD8A02}" presName="connTx" presStyleLbl="parChTrans1D3" presStyleIdx="0" presStyleCnt="4"/>
      <dgm:spPr/>
    </dgm:pt>
    <dgm:pt modelId="{F3AC9ADD-42D4-4E42-9A26-7E58DE78F636}" type="pres">
      <dgm:prSet presAssocID="{4647CF3F-1273-BB4D-98CB-675093B3F6BD}" presName="root2" presStyleCnt="0"/>
      <dgm:spPr/>
    </dgm:pt>
    <dgm:pt modelId="{7ECA3914-EBEA-3E42-9DAD-6BBA2F89F484}" type="pres">
      <dgm:prSet presAssocID="{4647CF3F-1273-BB4D-98CB-675093B3F6BD}" presName="LevelTwoTextNode" presStyleLbl="node3" presStyleIdx="0" presStyleCnt="4">
        <dgm:presLayoutVars>
          <dgm:chPref val="3"/>
        </dgm:presLayoutVars>
      </dgm:prSet>
      <dgm:spPr/>
    </dgm:pt>
    <dgm:pt modelId="{4DB1A059-F532-0647-A264-130358F20EBB}" type="pres">
      <dgm:prSet presAssocID="{4647CF3F-1273-BB4D-98CB-675093B3F6BD}" presName="level3hierChild" presStyleCnt="0"/>
      <dgm:spPr/>
    </dgm:pt>
    <dgm:pt modelId="{E362D448-AC7C-924E-906A-968252E78D05}" type="pres">
      <dgm:prSet presAssocID="{3D7D80BC-D81F-B840-8E66-E4A9892116B9}" presName="conn2-1" presStyleLbl="parChTrans1D3" presStyleIdx="1" presStyleCnt="4"/>
      <dgm:spPr/>
    </dgm:pt>
    <dgm:pt modelId="{38F26C18-5CB5-3641-A79D-F66375C81D8C}" type="pres">
      <dgm:prSet presAssocID="{3D7D80BC-D81F-B840-8E66-E4A9892116B9}" presName="connTx" presStyleLbl="parChTrans1D3" presStyleIdx="1" presStyleCnt="4"/>
      <dgm:spPr/>
    </dgm:pt>
    <dgm:pt modelId="{CA61DBC8-1D0A-C744-8B71-5E5F362DCE63}" type="pres">
      <dgm:prSet presAssocID="{B795234A-2D3C-C046-8ADA-91936C1888AC}" presName="root2" presStyleCnt="0"/>
      <dgm:spPr/>
    </dgm:pt>
    <dgm:pt modelId="{AFCBF04F-7EE1-9E46-94C1-5D7BF1194543}" type="pres">
      <dgm:prSet presAssocID="{B795234A-2D3C-C046-8ADA-91936C1888AC}" presName="LevelTwoTextNode" presStyleLbl="node3" presStyleIdx="1" presStyleCnt="4">
        <dgm:presLayoutVars>
          <dgm:chPref val="3"/>
        </dgm:presLayoutVars>
      </dgm:prSet>
      <dgm:spPr/>
    </dgm:pt>
    <dgm:pt modelId="{66772CFB-B3E8-F641-8C54-C841DDC51C29}" type="pres">
      <dgm:prSet presAssocID="{B795234A-2D3C-C046-8ADA-91936C1888AC}" presName="level3hierChild" presStyleCnt="0"/>
      <dgm:spPr/>
    </dgm:pt>
    <dgm:pt modelId="{E8AC4615-06E4-944C-97FD-F2BE1C261042}" type="pres">
      <dgm:prSet presAssocID="{0F58A3E9-3DE2-B245-B8AA-C23FED63AE3A}" presName="conn2-1" presStyleLbl="parChTrans1D4" presStyleIdx="0" presStyleCnt="4"/>
      <dgm:spPr/>
    </dgm:pt>
    <dgm:pt modelId="{D6E88CEA-3EA4-B648-BE5E-4CFDCE3F6B4C}" type="pres">
      <dgm:prSet presAssocID="{0F58A3E9-3DE2-B245-B8AA-C23FED63AE3A}" presName="connTx" presStyleLbl="parChTrans1D4" presStyleIdx="0" presStyleCnt="4"/>
      <dgm:spPr/>
    </dgm:pt>
    <dgm:pt modelId="{91BB9888-8D39-714B-A5DC-41E3FDE58F5F}" type="pres">
      <dgm:prSet presAssocID="{2A0421B4-56C4-FD43-B190-D531D41C1B75}" presName="root2" presStyleCnt="0"/>
      <dgm:spPr/>
    </dgm:pt>
    <dgm:pt modelId="{9F1F405F-D26D-8547-8EE2-FF6CE4E44A3A}" type="pres">
      <dgm:prSet presAssocID="{2A0421B4-56C4-FD43-B190-D531D41C1B75}" presName="LevelTwoTextNode" presStyleLbl="node4" presStyleIdx="0" presStyleCnt="4">
        <dgm:presLayoutVars>
          <dgm:chPref val="3"/>
        </dgm:presLayoutVars>
      </dgm:prSet>
      <dgm:spPr/>
    </dgm:pt>
    <dgm:pt modelId="{3DA8DAB5-3ABF-4E4A-A2CD-826726D33FDC}" type="pres">
      <dgm:prSet presAssocID="{2A0421B4-56C4-FD43-B190-D531D41C1B75}" presName="level3hierChild" presStyleCnt="0"/>
      <dgm:spPr/>
    </dgm:pt>
    <dgm:pt modelId="{5C09ED28-96D4-414C-BBCE-3C19A637E2FE}" type="pres">
      <dgm:prSet presAssocID="{2DF93E35-7CBD-9444-A8DA-140E7DA561AD}" presName="conn2-1" presStyleLbl="parChTrans1D4" presStyleIdx="1" presStyleCnt="4"/>
      <dgm:spPr/>
    </dgm:pt>
    <dgm:pt modelId="{4AA1031A-5635-814E-869B-6E4165B2F55D}" type="pres">
      <dgm:prSet presAssocID="{2DF93E35-7CBD-9444-A8DA-140E7DA561AD}" presName="connTx" presStyleLbl="parChTrans1D4" presStyleIdx="1" presStyleCnt="4"/>
      <dgm:spPr/>
    </dgm:pt>
    <dgm:pt modelId="{3FE3A333-0095-7D4A-9A59-7FCF9B7B4A02}" type="pres">
      <dgm:prSet presAssocID="{B675AB59-88F4-EC40-8115-B01560FCA312}" presName="root2" presStyleCnt="0"/>
      <dgm:spPr/>
    </dgm:pt>
    <dgm:pt modelId="{0F9C5D6C-C6D2-0548-807B-FCAF726E53EA}" type="pres">
      <dgm:prSet presAssocID="{B675AB59-88F4-EC40-8115-B01560FCA312}" presName="LevelTwoTextNode" presStyleLbl="node4" presStyleIdx="1" presStyleCnt="4">
        <dgm:presLayoutVars>
          <dgm:chPref val="3"/>
        </dgm:presLayoutVars>
      </dgm:prSet>
      <dgm:spPr/>
    </dgm:pt>
    <dgm:pt modelId="{64C0B1A0-1520-A849-9B63-2CB434D603C2}" type="pres">
      <dgm:prSet presAssocID="{B675AB59-88F4-EC40-8115-B01560FCA312}" presName="level3hierChild" presStyleCnt="0"/>
      <dgm:spPr/>
    </dgm:pt>
    <dgm:pt modelId="{AF1E6369-308D-0647-9B99-4A4D0B9B4A43}" type="pres">
      <dgm:prSet presAssocID="{CBF2B088-583B-8746-9F1A-0F3882441DBE}" presName="conn2-1" presStyleLbl="parChTrans1D2" presStyleIdx="1" presStyleCnt="2"/>
      <dgm:spPr/>
    </dgm:pt>
    <dgm:pt modelId="{506DB71B-5248-A44E-AC3A-1CC16C2F2014}" type="pres">
      <dgm:prSet presAssocID="{CBF2B088-583B-8746-9F1A-0F3882441DBE}" presName="connTx" presStyleLbl="parChTrans1D2" presStyleIdx="1" presStyleCnt="2"/>
      <dgm:spPr/>
    </dgm:pt>
    <dgm:pt modelId="{BFA52F88-9711-FF49-B696-4A81D8E8F04D}" type="pres">
      <dgm:prSet presAssocID="{279A6079-0997-A443-90E5-2DDBF01ABEE6}" presName="root2" presStyleCnt="0"/>
      <dgm:spPr/>
    </dgm:pt>
    <dgm:pt modelId="{55469B49-3974-BE49-B0A1-F23D1A0440DC}" type="pres">
      <dgm:prSet presAssocID="{279A6079-0997-A443-90E5-2DDBF01ABEE6}" presName="LevelTwoTextNode" presStyleLbl="node2" presStyleIdx="1" presStyleCnt="2">
        <dgm:presLayoutVars>
          <dgm:chPref val="3"/>
        </dgm:presLayoutVars>
      </dgm:prSet>
      <dgm:spPr/>
    </dgm:pt>
    <dgm:pt modelId="{3EE69ACA-B7E2-AC42-B1C8-B2C97B1D09B9}" type="pres">
      <dgm:prSet presAssocID="{279A6079-0997-A443-90E5-2DDBF01ABEE6}" presName="level3hierChild" presStyleCnt="0"/>
      <dgm:spPr/>
    </dgm:pt>
    <dgm:pt modelId="{1FD7F7C3-6758-0E40-A489-A6EA0E4D9402}" type="pres">
      <dgm:prSet presAssocID="{DF3CCECC-0798-B04E-B6DD-38612C5F2E20}" presName="conn2-1" presStyleLbl="parChTrans1D3" presStyleIdx="2" presStyleCnt="4"/>
      <dgm:spPr/>
    </dgm:pt>
    <dgm:pt modelId="{40DE536D-A408-CE42-BABB-EAF301420DAC}" type="pres">
      <dgm:prSet presAssocID="{DF3CCECC-0798-B04E-B6DD-38612C5F2E20}" presName="connTx" presStyleLbl="parChTrans1D3" presStyleIdx="2" presStyleCnt="4"/>
      <dgm:spPr/>
    </dgm:pt>
    <dgm:pt modelId="{1D519DFA-C8B9-4C4A-B2AB-75410CE9D0AA}" type="pres">
      <dgm:prSet presAssocID="{1563A694-B631-8040-81CB-B0849CD4C70C}" presName="root2" presStyleCnt="0"/>
      <dgm:spPr/>
    </dgm:pt>
    <dgm:pt modelId="{687FE764-A27A-AA47-87E6-8C9CA01EF2C4}" type="pres">
      <dgm:prSet presAssocID="{1563A694-B631-8040-81CB-B0849CD4C70C}" presName="LevelTwoTextNode" presStyleLbl="node3" presStyleIdx="2" presStyleCnt="4">
        <dgm:presLayoutVars>
          <dgm:chPref val="3"/>
        </dgm:presLayoutVars>
      </dgm:prSet>
      <dgm:spPr/>
    </dgm:pt>
    <dgm:pt modelId="{40AC8194-2D6B-554F-B2B9-B5216875AC4B}" type="pres">
      <dgm:prSet presAssocID="{1563A694-B631-8040-81CB-B0849CD4C70C}" presName="level3hierChild" presStyleCnt="0"/>
      <dgm:spPr/>
    </dgm:pt>
    <dgm:pt modelId="{E9A23744-F723-7748-B2C8-647DA7D1ED1B}" type="pres">
      <dgm:prSet presAssocID="{2A16BF56-DD8C-004B-9BCB-9A659623E296}" presName="conn2-1" presStyleLbl="parChTrans1D4" presStyleIdx="2" presStyleCnt="4"/>
      <dgm:spPr/>
    </dgm:pt>
    <dgm:pt modelId="{1463D38E-8F34-A149-8B98-DAC4F8CD1C95}" type="pres">
      <dgm:prSet presAssocID="{2A16BF56-DD8C-004B-9BCB-9A659623E296}" presName="connTx" presStyleLbl="parChTrans1D4" presStyleIdx="2" presStyleCnt="4"/>
      <dgm:spPr/>
    </dgm:pt>
    <dgm:pt modelId="{3EE003AB-2645-7B4B-A868-45ADF7219BA3}" type="pres">
      <dgm:prSet presAssocID="{75778878-2341-3244-8F5B-96DEC0B314F9}" presName="root2" presStyleCnt="0"/>
      <dgm:spPr/>
    </dgm:pt>
    <dgm:pt modelId="{7DEB6DCC-4939-504B-83B8-7988B8A1125D}" type="pres">
      <dgm:prSet presAssocID="{75778878-2341-3244-8F5B-96DEC0B314F9}" presName="LevelTwoTextNode" presStyleLbl="node4" presStyleIdx="2" presStyleCnt="4">
        <dgm:presLayoutVars>
          <dgm:chPref val="3"/>
        </dgm:presLayoutVars>
      </dgm:prSet>
      <dgm:spPr/>
    </dgm:pt>
    <dgm:pt modelId="{E1CFE316-CA52-6040-8D32-820C74FEAD27}" type="pres">
      <dgm:prSet presAssocID="{75778878-2341-3244-8F5B-96DEC0B314F9}" presName="level3hierChild" presStyleCnt="0"/>
      <dgm:spPr/>
    </dgm:pt>
    <dgm:pt modelId="{B742B7A8-4C02-C641-9FD7-CB3251F3D8B3}" type="pres">
      <dgm:prSet presAssocID="{B2A7820A-03DA-E148-8BFE-7388A1D63920}" presName="conn2-1" presStyleLbl="parChTrans1D4" presStyleIdx="3" presStyleCnt="4"/>
      <dgm:spPr/>
    </dgm:pt>
    <dgm:pt modelId="{C0D04905-FE36-3446-9987-3EFB4C992794}" type="pres">
      <dgm:prSet presAssocID="{B2A7820A-03DA-E148-8BFE-7388A1D63920}" presName="connTx" presStyleLbl="parChTrans1D4" presStyleIdx="3" presStyleCnt="4"/>
      <dgm:spPr/>
    </dgm:pt>
    <dgm:pt modelId="{20499F4D-98CF-804E-8C77-CCCE1E651FB8}" type="pres">
      <dgm:prSet presAssocID="{5253411C-0A75-494F-949B-64CDE0C23B14}" presName="root2" presStyleCnt="0"/>
      <dgm:spPr/>
    </dgm:pt>
    <dgm:pt modelId="{EBD893C7-A948-3342-B0F6-01AC8CACD2B4}" type="pres">
      <dgm:prSet presAssocID="{5253411C-0A75-494F-949B-64CDE0C23B14}" presName="LevelTwoTextNode" presStyleLbl="node4" presStyleIdx="3" presStyleCnt="4">
        <dgm:presLayoutVars>
          <dgm:chPref val="3"/>
        </dgm:presLayoutVars>
      </dgm:prSet>
      <dgm:spPr/>
    </dgm:pt>
    <dgm:pt modelId="{F5C49D7D-DFC2-594D-9961-F095C5F018AF}" type="pres">
      <dgm:prSet presAssocID="{5253411C-0A75-494F-949B-64CDE0C23B14}" presName="level3hierChild" presStyleCnt="0"/>
      <dgm:spPr/>
    </dgm:pt>
    <dgm:pt modelId="{3B8948CB-B613-D146-BBA2-1B5AD8F919C4}" type="pres">
      <dgm:prSet presAssocID="{5D8A0F21-A137-CC49-8363-A10CDFD1DA5D}" presName="conn2-1" presStyleLbl="parChTrans1D3" presStyleIdx="3" presStyleCnt="4"/>
      <dgm:spPr/>
    </dgm:pt>
    <dgm:pt modelId="{DC849073-4586-1E46-A51A-E63B70C4CE58}" type="pres">
      <dgm:prSet presAssocID="{5D8A0F21-A137-CC49-8363-A10CDFD1DA5D}" presName="connTx" presStyleLbl="parChTrans1D3" presStyleIdx="3" presStyleCnt="4"/>
      <dgm:spPr/>
    </dgm:pt>
    <dgm:pt modelId="{FD1D0400-B41C-FE4F-A6E1-8624716405FB}" type="pres">
      <dgm:prSet presAssocID="{F70A7C49-C512-9447-BC52-56119B95D0BF}" presName="root2" presStyleCnt="0"/>
      <dgm:spPr/>
    </dgm:pt>
    <dgm:pt modelId="{39A8CD5A-0782-764D-AC2E-ED186F333530}" type="pres">
      <dgm:prSet presAssocID="{F70A7C49-C512-9447-BC52-56119B95D0BF}" presName="LevelTwoTextNode" presStyleLbl="node3" presStyleIdx="3" presStyleCnt="4">
        <dgm:presLayoutVars>
          <dgm:chPref val="3"/>
        </dgm:presLayoutVars>
      </dgm:prSet>
      <dgm:spPr/>
    </dgm:pt>
    <dgm:pt modelId="{3B248425-1697-0941-8FF0-AFCDCF2E6C25}" type="pres">
      <dgm:prSet presAssocID="{F70A7C49-C512-9447-BC52-56119B95D0BF}" presName="level3hierChild" presStyleCnt="0"/>
      <dgm:spPr/>
    </dgm:pt>
  </dgm:ptLst>
  <dgm:cxnLst>
    <dgm:cxn modelId="{4F4F6A05-3639-E541-B22C-8277832C8742}" type="presOf" srcId="{1563A694-B631-8040-81CB-B0849CD4C70C}" destId="{687FE764-A27A-AA47-87E6-8C9CA01EF2C4}" srcOrd="0" destOrd="0" presId="urn:microsoft.com/office/officeart/2005/8/layout/hierarchy2"/>
    <dgm:cxn modelId="{7186020B-4330-E541-9808-9F89C1E638F9}" srcId="{8572BFBC-7758-484A-85F4-EEB1EAC17368}" destId="{4647CF3F-1273-BB4D-98CB-675093B3F6BD}" srcOrd="0" destOrd="0" parTransId="{158DACC6-9253-8D48-8170-148EACCD8A02}" sibTransId="{A426B03D-EE43-E64B-B196-EF8770E5357D}"/>
    <dgm:cxn modelId="{38EF990C-19D3-C046-A17D-9F3833F65982}" type="presOf" srcId="{2A16BF56-DD8C-004B-9BCB-9A659623E296}" destId="{1463D38E-8F34-A149-8B98-DAC4F8CD1C95}" srcOrd="1" destOrd="0" presId="urn:microsoft.com/office/officeart/2005/8/layout/hierarchy2"/>
    <dgm:cxn modelId="{F7D16F0F-DDD3-8C44-A8A1-81B0C6B5F414}" type="presOf" srcId="{B2A7820A-03DA-E148-8BFE-7388A1D63920}" destId="{C0D04905-FE36-3446-9987-3EFB4C992794}" srcOrd="1" destOrd="0" presId="urn:microsoft.com/office/officeart/2005/8/layout/hierarchy2"/>
    <dgm:cxn modelId="{64828010-E8EE-CC44-82B7-0EE1CF688F6D}" type="presOf" srcId="{0F58A3E9-3DE2-B245-B8AA-C23FED63AE3A}" destId="{D6E88CEA-3EA4-B648-BE5E-4CFDCE3F6B4C}" srcOrd="1" destOrd="0" presId="urn:microsoft.com/office/officeart/2005/8/layout/hierarchy2"/>
    <dgm:cxn modelId="{61D3211C-5075-7541-9F69-371A83219D49}" type="presOf" srcId="{4647CF3F-1273-BB4D-98CB-675093B3F6BD}" destId="{7ECA3914-EBEA-3E42-9DAD-6BBA2F89F484}" srcOrd="0" destOrd="0" presId="urn:microsoft.com/office/officeart/2005/8/layout/hierarchy2"/>
    <dgm:cxn modelId="{54D0D525-CF18-A844-BABF-44BE2796E385}" type="presOf" srcId="{279A6079-0997-A443-90E5-2DDBF01ABEE6}" destId="{55469B49-3974-BE49-B0A1-F23D1A0440DC}" srcOrd="0" destOrd="0" presId="urn:microsoft.com/office/officeart/2005/8/layout/hierarchy2"/>
    <dgm:cxn modelId="{87D2452A-5D3B-5248-B405-D8DAC976D0D4}" type="presOf" srcId="{5D8A0F21-A137-CC49-8363-A10CDFD1DA5D}" destId="{DC849073-4586-1E46-A51A-E63B70C4CE58}" srcOrd="1" destOrd="0" presId="urn:microsoft.com/office/officeart/2005/8/layout/hierarchy2"/>
    <dgm:cxn modelId="{B2B4C42E-E04F-9F45-B282-07108122DA69}" type="presOf" srcId="{75778878-2341-3244-8F5B-96DEC0B314F9}" destId="{7DEB6DCC-4939-504B-83B8-7988B8A1125D}" srcOrd="0" destOrd="0" presId="urn:microsoft.com/office/officeart/2005/8/layout/hierarchy2"/>
    <dgm:cxn modelId="{A142FD31-C6D2-054C-84C1-88E35BDE0BA4}" srcId="{1563A694-B631-8040-81CB-B0849CD4C70C}" destId="{5253411C-0A75-494F-949B-64CDE0C23B14}" srcOrd="1" destOrd="0" parTransId="{B2A7820A-03DA-E148-8BFE-7388A1D63920}" sibTransId="{BBEB2CD6-5663-A64B-8FE7-C959C3A5C0C5}"/>
    <dgm:cxn modelId="{AB0BC435-87C0-F048-986B-9906E30406D7}" type="presOf" srcId="{3D7D80BC-D81F-B840-8E66-E4A9892116B9}" destId="{38F26C18-5CB5-3641-A79D-F66375C81D8C}" srcOrd="1" destOrd="0" presId="urn:microsoft.com/office/officeart/2005/8/layout/hierarchy2"/>
    <dgm:cxn modelId="{24410836-8B5C-4A4F-AB5B-9EEA3DBF68DA}" type="presOf" srcId="{0F58A3E9-3DE2-B245-B8AA-C23FED63AE3A}" destId="{E8AC4615-06E4-944C-97FD-F2BE1C261042}" srcOrd="0" destOrd="0" presId="urn:microsoft.com/office/officeart/2005/8/layout/hierarchy2"/>
    <dgm:cxn modelId="{61C59639-5116-1F49-9050-DF484FDB20CE}" type="presOf" srcId="{F70A7C49-C512-9447-BC52-56119B95D0BF}" destId="{39A8CD5A-0782-764D-AC2E-ED186F333530}" srcOrd="0" destOrd="0" presId="urn:microsoft.com/office/officeart/2005/8/layout/hierarchy2"/>
    <dgm:cxn modelId="{B009413A-FC83-B140-A97D-48E4144FC3B4}" type="presOf" srcId="{B2A7820A-03DA-E148-8BFE-7388A1D63920}" destId="{B742B7A8-4C02-C641-9FD7-CB3251F3D8B3}" srcOrd="0" destOrd="0" presId="urn:microsoft.com/office/officeart/2005/8/layout/hierarchy2"/>
    <dgm:cxn modelId="{76FD3C40-E927-4B44-A94C-266E1BF6A885}" type="presOf" srcId="{2DF93E35-7CBD-9444-A8DA-140E7DA561AD}" destId="{5C09ED28-96D4-414C-BBCE-3C19A637E2FE}" srcOrd="0" destOrd="0" presId="urn:microsoft.com/office/officeart/2005/8/layout/hierarchy2"/>
    <dgm:cxn modelId="{86F1FF52-AF17-4541-98FD-1785A36C5D39}" srcId="{6450D074-E66E-A84B-8810-930FE982DC53}" destId="{279A6079-0997-A443-90E5-2DDBF01ABEE6}" srcOrd="1" destOrd="0" parTransId="{CBF2B088-583B-8746-9F1A-0F3882441DBE}" sibTransId="{1DB36C4F-AE47-6F4C-B8F0-3A22A6BA13E7}"/>
    <dgm:cxn modelId="{FBF1CF55-DC22-A24A-9550-EF023E44B3D7}" type="presOf" srcId="{B795234A-2D3C-C046-8ADA-91936C1888AC}" destId="{AFCBF04F-7EE1-9E46-94C1-5D7BF1194543}" srcOrd="0" destOrd="0" presId="urn:microsoft.com/office/officeart/2005/8/layout/hierarchy2"/>
    <dgm:cxn modelId="{9FB12858-88B6-9F44-A26C-974E7B83184F}" type="presOf" srcId="{A5813F77-772F-094A-9222-0BA273BBB67B}" destId="{61F08243-071B-F246-9772-310F4D01A35E}" srcOrd="0" destOrd="0" presId="urn:microsoft.com/office/officeart/2005/8/layout/hierarchy2"/>
    <dgm:cxn modelId="{E7C3E05D-543F-494E-9D32-F0C93361A2AC}" type="presOf" srcId="{DF3CCECC-0798-B04E-B6DD-38612C5F2E20}" destId="{1FD7F7C3-6758-0E40-A489-A6EA0E4D9402}" srcOrd="0" destOrd="0" presId="urn:microsoft.com/office/officeart/2005/8/layout/hierarchy2"/>
    <dgm:cxn modelId="{A3C52767-15B3-AC49-88AB-EB815CA2D1E7}" type="presOf" srcId="{6450D074-E66E-A84B-8810-930FE982DC53}" destId="{AABE1A9A-9369-0048-9BCA-60FBE7023A34}" srcOrd="0" destOrd="0" presId="urn:microsoft.com/office/officeart/2005/8/layout/hierarchy2"/>
    <dgm:cxn modelId="{A929BE6B-78FD-D547-AB6D-3A8CE5D01E8C}" type="presOf" srcId="{3D7D80BC-D81F-B840-8E66-E4A9892116B9}" destId="{E362D448-AC7C-924E-906A-968252E78D05}" srcOrd="0" destOrd="0" presId="urn:microsoft.com/office/officeart/2005/8/layout/hierarchy2"/>
    <dgm:cxn modelId="{3D619B70-0FB0-5347-9C9F-3C5E78F89207}" type="presOf" srcId="{8572BFBC-7758-484A-85F4-EEB1EAC17368}" destId="{AB818C9D-8BA7-CD4F-A1C5-8A314F203976}" srcOrd="0" destOrd="0" presId="urn:microsoft.com/office/officeart/2005/8/layout/hierarchy2"/>
    <dgm:cxn modelId="{A7811487-432D-244C-BF41-6950C8593BF5}" type="presOf" srcId="{2A16BF56-DD8C-004B-9BCB-9A659623E296}" destId="{E9A23744-F723-7748-B2C8-647DA7D1ED1B}" srcOrd="0" destOrd="0" presId="urn:microsoft.com/office/officeart/2005/8/layout/hierarchy2"/>
    <dgm:cxn modelId="{49A56B8B-A71E-694E-8757-64CC0CC3194F}" type="presOf" srcId="{841059B6-9C32-7147-9374-311C5636B463}" destId="{E04F0336-3D45-064A-BCD6-83D56E449DB0}" srcOrd="0" destOrd="0" presId="urn:microsoft.com/office/officeart/2005/8/layout/hierarchy2"/>
    <dgm:cxn modelId="{6A9DC78C-4306-AF41-8271-B61C610B51A8}" type="presOf" srcId="{DF3CCECC-0798-B04E-B6DD-38612C5F2E20}" destId="{40DE536D-A408-CE42-BABB-EAF301420DAC}" srcOrd="1" destOrd="0" presId="urn:microsoft.com/office/officeart/2005/8/layout/hierarchy2"/>
    <dgm:cxn modelId="{DDBC6193-7931-B24E-AA1D-5F174030D058}" type="presOf" srcId="{158DACC6-9253-8D48-8170-148EACCD8A02}" destId="{283A5F66-FEC9-C242-82C1-A092D83728A5}" srcOrd="1" destOrd="0" presId="urn:microsoft.com/office/officeart/2005/8/layout/hierarchy2"/>
    <dgm:cxn modelId="{E59D5F94-06E5-5649-8FAD-DDA5F6A6132A}" srcId="{B795234A-2D3C-C046-8ADA-91936C1888AC}" destId="{2A0421B4-56C4-FD43-B190-D531D41C1B75}" srcOrd="0" destOrd="0" parTransId="{0F58A3E9-3DE2-B245-B8AA-C23FED63AE3A}" sibTransId="{26196A49-8C6D-DC42-9C63-50AAB440E3F7}"/>
    <dgm:cxn modelId="{D3889F95-9103-2A48-91CC-A6E0E8F4D301}" type="presOf" srcId="{CBF2B088-583B-8746-9F1A-0F3882441DBE}" destId="{506DB71B-5248-A44E-AC3A-1CC16C2F2014}" srcOrd="1" destOrd="0" presId="urn:microsoft.com/office/officeart/2005/8/layout/hierarchy2"/>
    <dgm:cxn modelId="{769FC198-BAE8-8B44-AF9D-73AB7753DE3A}" type="presOf" srcId="{5D8A0F21-A137-CC49-8363-A10CDFD1DA5D}" destId="{3B8948CB-B613-D146-BBA2-1B5AD8F919C4}" srcOrd="0" destOrd="0" presId="urn:microsoft.com/office/officeart/2005/8/layout/hierarchy2"/>
    <dgm:cxn modelId="{D96663A1-67D0-2D49-8FD8-4101E5647DE6}" srcId="{1563A694-B631-8040-81CB-B0849CD4C70C}" destId="{75778878-2341-3244-8F5B-96DEC0B314F9}" srcOrd="0" destOrd="0" parTransId="{2A16BF56-DD8C-004B-9BCB-9A659623E296}" sibTransId="{C5404F5A-CAC9-EA43-A9E6-8494894C8A7F}"/>
    <dgm:cxn modelId="{413C4EB7-12F6-5740-961C-7466FE01D573}" type="presOf" srcId="{B675AB59-88F4-EC40-8115-B01560FCA312}" destId="{0F9C5D6C-C6D2-0548-807B-FCAF726E53EA}" srcOrd="0" destOrd="0" presId="urn:microsoft.com/office/officeart/2005/8/layout/hierarchy2"/>
    <dgm:cxn modelId="{5C4CD3B9-22F5-6447-AA26-DC64B51C8C8E}" type="presOf" srcId="{158DACC6-9253-8D48-8170-148EACCD8A02}" destId="{2FECBDB2-3DE0-E941-B58A-5BE350F57FE4}" srcOrd="0" destOrd="0" presId="urn:microsoft.com/office/officeart/2005/8/layout/hierarchy2"/>
    <dgm:cxn modelId="{676DA6C0-BF45-FC4F-918E-65FDAE6D26A0}" srcId="{841059B6-9C32-7147-9374-311C5636B463}" destId="{6450D074-E66E-A84B-8810-930FE982DC53}" srcOrd="0" destOrd="0" parTransId="{B7901326-1527-6D4C-818B-320031383F96}" sibTransId="{5DF78846-29AD-AF4F-9505-3F76DBCC9D5E}"/>
    <dgm:cxn modelId="{1BA5A1C8-04DB-3146-8211-824F663379E0}" srcId="{279A6079-0997-A443-90E5-2DDBF01ABEE6}" destId="{F70A7C49-C512-9447-BC52-56119B95D0BF}" srcOrd="1" destOrd="0" parTransId="{5D8A0F21-A137-CC49-8363-A10CDFD1DA5D}" sibTransId="{7F9B362D-0A6F-7048-B4DC-94D8B4C787C1}"/>
    <dgm:cxn modelId="{837B5ECA-98C2-E34B-9AAE-873EBA1C6196}" srcId="{6450D074-E66E-A84B-8810-930FE982DC53}" destId="{8572BFBC-7758-484A-85F4-EEB1EAC17368}" srcOrd="0" destOrd="0" parTransId="{A5813F77-772F-094A-9222-0BA273BBB67B}" sibTransId="{2CE0F4D9-8B8E-8D41-8889-6173DC57F1A5}"/>
    <dgm:cxn modelId="{5837AED1-E729-E043-9FFC-A289A86F0BDB}" type="presOf" srcId="{A5813F77-772F-094A-9222-0BA273BBB67B}" destId="{5A084C68-8232-F942-B9B7-B0D9873F96EB}" srcOrd="1" destOrd="0" presId="urn:microsoft.com/office/officeart/2005/8/layout/hierarchy2"/>
    <dgm:cxn modelId="{06BEDBD2-94D8-A44E-B283-84796E843552}" type="presOf" srcId="{2DF93E35-7CBD-9444-A8DA-140E7DA561AD}" destId="{4AA1031A-5635-814E-869B-6E4165B2F55D}" srcOrd="1" destOrd="0" presId="urn:microsoft.com/office/officeart/2005/8/layout/hierarchy2"/>
    <dgm:cxn modelId="{C49DFDD2-73E0-534F-A4B5-1E713E2AC19C}" type="presOf" srcId="{CBF2B088-583B-8746-9F1A-0F3882441DBE}" destId="{AF1E6369-308D-0647-9B99-4A4D0B9B4A43}" srcOrd="0" destOrd="0" presId="urn:microsoft.com/office/officeart/2005/8/layout/hierarchy2"/>
    <dgm:cxn modelId="{F1A465DD-D6DD-8D43-97EF-F7756C64C822}" type="presOf" srcId="{2A0421B4-56C4-FD43-B190-D531D41C1B75}" destId="{9F1F405F-D26D-8547-8EE2-FF6CE4E44A3A}" srcOrd="0" destOrd="0" presId="urn:microsoft.com/office/officeart/2005/8/layout/hierarchy2"/>
    <dgm:cxn modelId="{603BBDE0-8FE0-644C-A81D-02D5B6A3DE27}" srcId="{279A6079-0997-A443-90E5-2DDBF01ABEE6}" destId="{1563A694-B631-8040-81CB-B0849CD4C70C}" srcOrd="0" destOrd="0" parTransId="{DF3CCECC-0798-B04E-B6DD-38612C5F2E20}" sibTransId="{F4F92972-CD1B-0A48-828D-8686705C4D29}"/>
    <dgm:cxn modelId="{842DA8F2-6F71-5140-9E77-F878BB3DB5AE}" srcId="{8572BFBC-7758-484A-85F4-EEB1EAC17368}" destId="{B795234A-2D3C-C046-8ADA-91936C1888AC}" srcOrd="1" destOrd="0" parTransId="{3D7D80BC-D81F-B840-8E66-E4A9892116B9}" sibTransId="{C6C23A8F-D556-AA45-850B-33B13E68FFE9}"/>
    <dgm:cxn modelId="{DD1D04F8-62A5-0F4C-9E10-0CF7FA3633B9}" srcId="{B795234A-2D3C-C046-8ADA-91936C1888AC}" destId="{B675AB59-88F4-EC40-8115-B01560FCA312}" srcOrd="1" destOrd="0" parTransId="{2DF93E35-7CBD-9444-A8DA-140E7DA561AD}" sibTransId="{8354106D-5D3D-EB4E-AF9F-B302C1D1A022}"/>
    <dgm:cxn modelId="{949319FC-EBFA-3E4D-864A-BAC824FCE23A}" type="presOf" srcId="{5253411C-0A75-494F-949B-64CDE0C23B14}" destId="{EBD893C7-A948-3342-B0F6-01AC8CACD2B4}" srcOrd="0" destOrd="0" presId="urn:microsoft.com/office/officeart/2005/8/layout/hierarchy2"/>
    <dgm:cxn modelId="{64A8D915-B351-7048-BCCD-FC299F9AC389}" type="presParOf" srcId="{E04F0336-3D45-064A-BCD6-83D56E449DB0}" destId="{CD15279E-242A-0645-9E40-3EA6EC651F00}" srcOrd="0" destOrd="0" presId="urn:microsoft.com/office/officeart/2005/8/layout/hierarchy2"/>
    <dgm:cxn modelId="{5F346321-1E74-7547-A9ED-676B4B0ED2F7}" type="presParOf" srcId="{CD15279E-242A-0645-9E40-3EA6EC651F00}" destId="{AABE1A9A-9369-0048-9BCA-60FBE7023A34}" srcOrd="0" destOrd="0" presId="urn:microsoft.com/office/officeart/2005/8/layout/hierarchy2"/>
    <dgm:cxn modelId="{4CF76D85-E476-784E-A627-FBCE3B07C68A}" type="presParOf" srcId="{CD15279E-242A-0645-9E40-3EA6EC651F00}" destId="{09D69552-DCB2-B347-B404-7E5FACA2D9D0}" srcOrd="1" destOrd="0" presId="urn:microsoft.com/office/officeart/2005/8/layout/hierarchy2"/>
    <dgm:cxn modelId="{1E9A5BC1-5C7E-D849-88BA-D010F3BA00AC}" type="presParOf" srcId="{09D69552-DCB2-B347-B404-7E5FACA2D9D0}" destId="{61F08243-071B-F246-9772-310F4D01A35E}" srcOrd="0" destOrd="0" presId="urn:microsoft.com/office/officeart/2005/8/layout/hierarchy2"/>
    <dgm:cxn modelId="{154A5221-FE7E-9C4C-B716-EFB65A31FC8D}" type="presParOf" srcId="{61F08243-071B-F246-9772-310F4D01A35E}" destId="{5A084C68-8232-F942-B9B7-B0D9873F96EB}" srcOrd="0" destOrd="0" presId="urn:microsoft.com/office/officeart/2005/8/layout/hierarchy2"/>
    <dgm:cxn modelId="{A11DD964-F32D-8740-AFD5-4D93B7D285AE}" type="presParOf" srcId="{09D69552-DCB2-B347-B404-7E5FACA2D9D0}" destId="{7BC1D669-A5E9-624E-B41A-D9F7E0486A69}" srcOrd="1" destOrd="0" presId="urn:microsoft.com/office/officeart/2005/8/layout/hierarchy2"/>
    <dgm:cxn modelId="{1624D85D-1861-474D-8201-F7D0C9E927C1}" type="presParOf" srcId="{7BC1D669-A5E9-624E-B41A-D9F7E0486A69}" destId="{AB818C9D-8BA7-CD4F-A1C5-8A314F203976}" srcOrd="0" destOrd="0" presId="urn:microsoft.com/office/officeart/2005/8/layout/hierarchy2"/>
    <dgm:cxn modelId="{93CAEA58-B30C-ED44-A034-4EB13BA17E08}" type="presParOf" srcId="{7BC1D669-A5E9-624E-B41A-D9F7E0486A69}" destId="{45A13E71-908F-6D44-B48B-3E6D211E49AE}" srcOrd="1" destOrd="0" presId="urn:microsoft.com/office/officeart/2005/8/layout/hierarchy2"/>
    <dgm:cxn modelId="{1E290AA6-4C43-8E41-8C90-2FA4DC7D96DC}" type="presParOf" srcId="{45A13E71-908F-6D44-B48B-3E6D211E49AE}" destId="{2FECBDB2-3DE0-E941-B58A-5BE350F57FE4}" srcOrd="0" destOrd="0" presId="urn:microsoft.com/office/officeart/2005/8/layout/hierarchy2"/>
    <dgm:cxn modelId="{815D1A44-BCF3-D24A-AFEB-BF7AAC768967}" type="presParOf" srcId="{2FECBDB2-3DE0-E941-B58A-5BE350F57FE4}" destId="{283A5F66-FEC9-C242-82C1-A092D83728A5}" srcOrd="0" destOrd="0" presId="urn:microsoft.com/office/officeart/2005/8/layout/hierarchy2"/>
    <dgm:cxn modelId="{D68E1349-FBE3-B849-A6D5-7A0328C7C772}" type="presParOf" srcId="{45A13E71-908F-6D44-B48B-3E6D211E49AE}" destId="{F3AC9ADD-42D4-4E42-9A26-7E58DE78F636}" srcOrd="1" destOrd="0" presId="urn:microsoft.com/office/officeart/2005/8/layout/hierarchy2"/>
    <dgm:cxn modelId="{BABC5889-F4A2-3742-879B-CCE8F53428A8}" type="presParOf" srcId="{F3AC9ADD-42D4-4E42-9A26-7E58DE78F636}" destId="{7ECA3914-EBEA-3E42-9DAD-6BBA2F89F484}" srcOrd="0" destOrd="0" presId="urn:microsoft.com/office/officeart/2005/8/layout/hierarchy2"/>
    <dgm:cxn modelId="{CE6EA74C-BF14-7B4B-B225-1217FBDE05C2}" type="presParOf" srcId="{F3AC9ADD-42D4-4E42-9A26-7E58DE78F636}" destId="{4DB1A059-F532-0647-A264-130358F20EBB}" srcOrd="1" destOrd="0" presId="urn:microsoft.com/office/officeart/2005/8/layout/hierarchy2"/>
    <dgm:cxn modelId="{3B971DAD-39D1-AE4F-8725-050126F39234}" type="presParOf" srcId="{45A13E71-908F-6D44-B48B-3E6D211E49AE}" destId="{E362D448-AC7C-924E-906A-968252E78D05}" srcOrd="2" destOrd="0" presId="urn:microsoft.com/office/officeart/2005/8/layout/hierarchy2"/>
    <dgm:cxn modelId="{6A2E2F6F-66FB-DF44-B77F-27D46FD1E9F8}" type="presParOf" srcId="{E362D448-AC7C-924E-906A-968252E78D05}" destId="{38F26C18-5CB5-3641-A79D-F66375C81D8C}" srcOrd="0" destOrd="0" presId="urn:microsoft.com/office/officeart/2005/8/layout/hierarchy2"/>
    <dgm:cxn modelId="{469DF4FD-F5E6-B640-B643-EDFABD1DF47E}" type="presParOf" srcId="{45A13E71-908F-6D44-B48B-3E6D211E49AE}" destId="{CA61DBC8-1D0A-C744-8B71-5E5F362DCE63}" srcOrd="3" destOrd="0" presId="urn:microsoft.com/office/officeart/2005/8/layout/hierarchy2"/>
    <dgm:cxn modelId="{95F2A463-0E92-8C4A-A6B4-DA6115897CA7}" type="presParOf" srcId="{CA61DBC8-1D0A-C744-8B71-5E5F362DCE63}" destId="{AFCBF04F-7EE1-9E46-94C1-5D7BF1194543}" srcOrd="0" destOrd="0" presId="urn:microsoft.com/office/officeart/2005/8/layout/hierarchy2"/>
    <dgm:cxn modelId="{1B5F8439-4DD5-F14F-B05D-DF4698416208}" type="presParOf" srcId="{CA61DBC8-1D0A-C744-8B71-5E5F362DCE63}" destId="{66772CFB-B3E8-F641-8C54-C841DDC51C29}" srcOrd="1" destOrd="0" presId="urn:microsoft.com/office/officeart/2005/8/layout/hierarchy2"/>
    <dgm:cxn modelId="{1D8E8DAB-CBDC-0442-9A79-F55515010B7C}" type="presParOf" srcId="{66772CFB-B3E8-F641-8C54-C841DDC51C29}" destId="{E8AC4615-06E4-944C-97FD-F2BE1C261042}" srcOrd="0" destOrd="0" presId="urn:microsoft.com/office/officeart/2005/8/layout/hierarchy2"/>
    <dgm:cxn modelId="{644D0FB8-9A9C-F44F-B2D6-B9D556C372D0}" type="presParOf" srcId="{E8AC4615-06E4-944C-97FD-F2BE1C261042}" destId="{D6E88CEA-3EA4-B648-BE5E-4CFDCE3F6B4C}" srcOrd="0" destOrd="0" presId="urn:microsoft.com/office/officeart/2005/8/layout/hierarchy2"/>
    <dgm:cxn modelId="{339AF58F-BB84-9740-8B9D-18FCD8C206FA}" type="presParOf" srcId="{66772CFB-B3E8-F641-8C54-C841DDC51C29}" destId="{91BB9888-8D39-714B-A5DC-41E3FDE58F5F}" srcOrd="1" destOrd="0" presId="urn:microsoft.com/office/officeart/2005/8/layout/hierarchy2"/>
    <dgm:cxn modelId="{6778CFA8-70E8-4C4D-BF63-2B8BF17A1868}" type="presParOf" srcId="{91BB9888-8D39-714B-A5DC-41E3FDE58F5F}" destId="{9F1F405F-D26D-8547-8EE2-FF6CE4E44A3A}" srcOrd="0" destOrd="0" presId="urn:microsoft.com/office/officeart/2005/8/layout/hierarchy2"/>
    <dgm:cxn modelId="{7CA75AFE-324A-3F43-BD8B-B6C5852143CD}" type="presParOf" srcId="{91BB9888-8D39-714B-A5DC-41E3FDE58F5F}" destId="{3DA8DAB5-3ABF-4E4A-A2CD-826726D33FDC}" srcOrd="1" destOrd="0" presId="urn:microsoft.com/office/officeart/2005/8/layout/hierarchy2"/>
    <dgm:cxn modelId="{AABC9053-D042-B641-AF3F-64CA645448FF}" type="presParOf" srcId="{66772CFB-B3E8-F641-8C54-C841DDC51C29}" destId="{5C09ED28-96D4-414C-BBCE-3C19A637E2FE}" srcOrd="2" destOrd="0" presId="urn:microsoft.com/office/officeart/2005/8/layout/hierarchy2"/>
    <dgm:cxn modelId="{1C6BC403-B491-6C46-ADFC-9C8F2096FFCE}" type="presParOf" srcId="{5C09ED28-96D4-414C-BBCE-3C19A637E2FE}" destId="{4AA1031A-5635-814E-869B-6E4165B2F55D}" srcOrd="0" destOrd="0" presId="urn:microsoft.com/office/officeart/2005/8/layout/hierarchy2"/>
    <dgm:cxn modelId="{B25AC382-1DB5-D042-A6B5-5341B9137F7D}" type="presParOf" srcId="{66772CFB-B3E8-F641-8C54-C841DDC51C29}" destId="{3FE3A333-0095-7D4A-9A59-7FCF9B7B4A02}" srcOrd="3" destOrd="0" presId="urn:microsoft.com/office/officeart/2005/8/layout/hierarchy2"/>
    <dgm:cxn modelId="{F83ED125-01F5-4948-A18E-DF82EB462B44}" type="presParOf" srcId="{3FE3A333-0095-7D4A-9A59-7FCF9B7B4A02}" destId="{0F9C5D6C-C6D2-0548-807B-FCAF726E53EA}" srcOrd="0" destOrd="0" presId="urn:microsoft.com/office/officeart/2005/8/layout/hierarchy2"/>
    <dgm:cxn modelId="{30916035-AE58-0947-BFBD-F7F7876A4A59}" type="presParOf" srcId="{3FE3A333-0095-7D4A-9A59-7FCF9B7B4A02}" destId="{64C0B1A0-1520-A849-9B63-2CB434D603C2}" srcOrd="1" destOrd="0" presId="urn:microsoft.com/office/officeart/2005/8/layout/hierarchy2"/>
    <dgm:cxn modelId="{4DC25700-CA7F-5440-92EB-785875CDA7FE}" type="presParOf" srcId="{09D69552-DCB2-B347-B404-7E5FACA2D9D0}" destId="{AF1E6369-308D-0647-9B99-4A4D0B9B4A43}" srcOrd="2" destOrd="0" presId="urn:microsoft.com/office/officeart/2005/8/layout/hierarchy2"/>
    <dgm:cxn modelId="{038C64C3-5FFA-AB4F-9A19-ECAE94BC7339}" type="presParOf" srcId="{AF1E6369-308D-0647-9B99-4A4D0B9B4A43}" destId="{506DB71B-5248-A44E-AC3A-1CC16C2F2014}" srcOrd="0" destOrd="0" presId="urn:microsoft.com/office/officeart/2005/8/layout/hierarchy2"/>
    <dgm:cxn modelId="{A9604226-F527-6747-B971-EFC15FE341FD}" type="presParOf" srcId="{09D69552-DCB2-B347-B404-7E5FACA2D9D0}" destId="{BFA52F88-9711-FF49-B696-4A81D8E8F04D}" srcOrd="3" destOrd="0" presId="urn:microsoft.com/office/officeart/2005/8/layout/hierarchy2"/>
    <dgm:cxn modelId="{CB813AFB-ECF7-7F49-A6DA-441C18CB7279}" type="presParOf" srcId="{BFA52F88-9711-FF49-B696-4A81D8E8F04D}" destId="{55469B49-3974-BE49-B0A1-F23D1A0440DC}" srcOrd="0" destOrd="0" presId="urn:microsoft.com/office/officeart/2005/8/layout/hierarchy2"/>
    <dgm:cxn modelId="{673EAB2D-18E0-594A-AC91-2B7680C90A39}" type="presParOf" srcId="{BFA52F88-9711-FF49-B696-4A81D8E8F04D}" destId="{3EE69ACA-B7E2-AC42-B1C8-B2C97B1D09B9}" srcOrd="1" destOrd="0" presId="urn:microsoft.com/office/officeart/2005/8/layout/hierarchy2"/>
    <dgm:cxn modelId="{87098FA7-6767-A64E-BE0D-5735988FD4E8}" type="presParOf" srcId="{3EE69ACA-B7E2-AC42-B1C8-B2C97B1D09B9}" destId="{1FD7F7C3-6758-0E40-A489-A6EA0E4D9402}" srcOrd="0" destOrd="0" presId="urn:microsoft.com/office/officeart/2005/8/layout/hierarchy2"/>
    <dgm:cxn modelId="{837A9B62-8D9F-0B47-9217-984458BE64DF}" type="presParOf" srcId="{1FD7F7C3-6758-0E40-A489-A6EA0E4D9402}" destId="{40DE536D-A408-CE42-BABB-EAF301420DAC}" srcOrd="0" destOrd="0" presId="urn:microsoft.com/office/officeart/2005/8/layout/hierarchy2"/>
    <dgm:cxn modelId="{72890711-47E7-DE4E-A045-96A88657933A}" type="presParOf" srcId="{3EE69ACA-B7E2-AC42-B1C8-B2C97B1D09B9}" destId="{1D519DFA-C8B9-4C4A-B2AB-75410CE9D0AA}" srcOrd="1" destOrd="0" presId="urn:microsoft.com/office/officeart/2005/8/layout/hierarchy2"/>
    <dgm:cxn modelId="{1C01AA0B-03EB-CA41-BDF1-E98204DE0364}" type="presParOf" srcId="{1D519DFA-C8B9-4C4A-B2AB-75410CE9D0AA}" destId="{687FE764-A27A-AA47-87E6-8C9CA01EF2C4}" srcOrd="0" destOrd="0" presId="urn:microsoft.com/office/officeart/2005/8/layout/hierarchy2"/>
    <dgm:cxn modelId="{7FC13B59-174E-D44B-8D3D-FEE766CA5A93}" type="presParOf" srcId="{1D519DFA-C8B9-4C4A-B2AB-75410CE9D0AA}" destId="{40AC8194-2D6B-554F-B2B9-B5216875AC4B}" srcOrd="1" destOrd="0" presId="urn:microsoft.com/office/officeart/2005/8/layout/hierarchy2"/>
    <dgm:cxn modelId="{8C1854F4-6A40-BA42-9DA1-B66F61CB4FC8}" type="presParOf" srcId="{40AC8194-2D6B-554F-B2B9-B5216875AC4B}" destId="{E9A23744-F723-7748-B2C8-647DA7D1ED1B}" srcOrd="0" destOrd="0" presId="urn:microsoft.com/office/officeart/2005/8/layout/hierarchy2"/>
    <dgm:cxn modelId="{7C411803-6F18-984C-AD6E-8A222434A195}" type="presParOf" srcId="{E9A23744-F723-7748-B2C8-647DA7D1ED1B}" destId="{1463D38E-8F34-A149-8B98-DAC4F8CD1C95}" srcOrd="0" destOrd="0" presId="urn:microsoft.com/office/officeart/2005/8/layout/hierarchy2"/>
    <dgm:cxn modelId="{94BC6586-BA8A-1341-9CEA-A54058E23C48}" type="presParOf" srcId="{40AC8194-2D6B-554F-B2B9-B5216875AC4B}" destId="{3EE003AB-2645-7B4B-A868-45ADF7219BA3}" srcOrd="1" destOrd="0" presId="urn:microsoft.com/office/officeart/2005/8/layout/hierarchy2"/>
    <dgm:cxn modelId="{6B4C1007-DA8E-1E45-9678-006E3F89D7FC}" type="presParOf" srcId="{3EE003AB-2645-7B4B-A868-45ADF7219BA3}" destId="{7DEB6DCC-4939-504B-83B8-7988B8A1125D}" srcOrd="0" destOrd="0" presId="urn:microsoft.com/office/officeart/2005/8/layout/hierarchy2"/>
    <dgm:cxn modelId="{FDDE3CC0-747E-5248-8D18-06F37D6CEEB9}" type="presParOf" srcId="{3EE003AB-2645-7B4B-A868-45ADF7219BA3}" destId="{E1CFE316-CA52-6040-8D32-820C74FEAD27}" srcOrd="1" destOrd="0" presId="urn:microsoft.com/office/officeart/2005/8/layout/hierarchy2"/>
    <dgm:cxn modelId="{F6873CBE-FCD6-674B-9875-0C0D7788F8D9}" type="presParOf" srcId="{40AC8194-2D6B-554F-B2B9-B5216875AC4B}" destId="{B742B7A8-4C02-C641-9FD7-CB3251F3D8B3}" srcOrd="2" destOrd="0" presId="urn:microsoft.com/office/officeart/2005/8/layout/hierarchy2"/>
    <dgm:cxn modelId="{DC50FD20-244A-D847-BE82-1E4EA77AF203}" type="presParOf" srcId="{B742B7A8-4C02-C641-9FD7-CB3251F3D8B3}" destId="{C0D04905-FE36-3446-9987-3EFB4C992794}" srcOrd="0" destOrd="0" presId="urn:microsoft.com/office/officeart/2005/8/layout/hierarchy2"/>
    <dgm:cxn modelId="{93AAEA36-5919-104B-88A6-322FB628FA2D}" type="presParOf" srcId="{40AC8194-2D6B-554F-B2B9-B5216875AC4B}" destId="{20499F4D-98CF-804E-8C77-CCCE1E651FB8}" srcOrd="3" destOrd="0" presId="urn:microsoft.com/office/officeart/2005/8/layout/hierarchy2"/>
    <dgm:cxn modelId="{8BADF620-5C44-404A-90D6-37D53543EACC}" type="presParOf" srcId="{20499F4D-98CF-804E-8C77-CCCE1E651FB8}" destId="{EBD893C7-A948-3342-B0F6-01AC8CACD2B4}" srcOrd="0" destOrd="0" presId="urn:microsoft.com/office/officeart/2005/8/layout/hierarchy2"/>
    <dgm:cxn modelId="{2C84BAB8-763B-8745-B4A2-3F94FAAF43FB}" type="presParOf" srcId="{20499F4D-98CF-804E-8C77-CCCE1E651FB8}" destId="{F5C49D7D-DFC2-594D-9961-F095C5F018AF}" srcOrd="1" destOrd="0" presId="urn:microsoft.com/office/officeart/2005/8/layout/hierarchy2"/>
    <dgm:cxn modelId="{3CC4C916-38BC-854B-BF90-4434CA0C1F10}" type="presParOf" srcId="{3EE69ACA-B7E2-AC42-B1C8-B2C97B1D09B9}" destId="{3B8948CB-B613-D146-BBA2-1B5AD8F919C4}" srcOrd="2" destOrd="0" presId="urn:microsoft.com/office/officeart/2005/8/layout/hierarchy2"/>
    <dgm:cxn modelId="{CB0A269E-A1C1-5446-B79C-86A73B0FBF4A}" type="presParOf" srcId="{3B8948CB-B613-D146-BBA2-1B5AD8F919C4}" destId="{DC849073-4586-1E46-A51A-E63B70C4CE58}" srcOrd="0" destOrd="0" presId="urn:microsoft.com/office/officeart/2005/8/layout/hierarchy2"/>
    <dgm:cxn modelId="{40F6C0CE-4013-D643-99BC-20D26B3E6E2C}" type="presParOf" srcId="{3EE69ACA-B7E2-AC42-B1C8-B2C97B1D09B9}" destId="{FD1D0400-B41C-FE4F-A6E1-8624716405FB}" srcOrd="3" destOrd="0" presId="urn:microsoft.com/office/officeart/2005/8/layout/hierarchy2"/>
    <dgm:cxn modelId="{44E6FC4C-8B05-E44C-9AAA-8357FF228D28}" type="presParOf" srcId="{FD1D0400-B41C-FE4F-A6E1-8624716405FB}" destId="{39A8CD5A-0782-764D-AC2E-ED186F333530}" srcOrd="0" destOrd="0" presId="urn:microsoft.com/office/officeart/2005/8/layout/hierarchy2"/>
    <dgm:cxn modelId="{38D30807-147D-7C4E-80AB-82ACC4353ACA}" type="presParOf" srcId="{FD1D0400-B41C-FE4F-A6E1-8624716405FB}" destId="{3B248425-1697-0941-8FF0-AFCDCF2E6C2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algn="ctr"/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pPr algn="ctr"/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pPr algn="ctr"/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68FCC35D-E4B4-044E-B7B0-952CEB548505}">
      <dgm:prSet phldrT="[Text]" custT="1"/>
      <dgm:spPr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 algn="ctr"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Race: Black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16.8%</a:t>
          </a:r>
        </a:p>
      </dgm:t>
    </dgm:pt>
    <dgm:pt modelId="{5235D558-B74B-4941-AA97-47D08CFC2090}" type="parTrans" cxnId="{0A7A5A98-28D9-034F-BE04-1D05C48B3490}">
      <dgm:prSet/>
      <dgm:spPr>
        <a:ln w="95250">
          <a:tailEnd type="stealth"/>
        </a:ln>
      </dgm:spPr>
      <dgm:t>
        <a:bodyPr/>
        <a:lstStyle/>
        <a:p>
          <a:pPr algn="ctr"/>
          <a:endParaRPr lang="en-US"/>
        </a:p>
      </dgm:t>
    </dgm:pt>
    <dgm:pt modelId="{4EB8AF32-6FD0-0A4A-B441-8320511DA8CD}" type="sibTrans" cxnId="{0A7A5A98-28D9-034F-BE04-1D05C48B3490}">
      <dgm:prSet/>
      <dgm:spPr/>
      <dgm:t>
        <a:bodyPr/>
        <a:lstStyle/>
        <a:p>
          <a:pPr algn="ctr"/>
          <a:endParaRPr lang="en-US"/>
        </a:p>
      </dgm:t>
    </dgm:pt>
    <dgm:pt modelId="{92EFADCE-9C6C-6144-8D02-D0736A4D41DC}">
      <dgm:prSet phldrT="[Text]" custT="1"/>
      <dgm:spPr>
        <a:solidFill>
          <a:schemeClr val="accent1">
            <a:lumMod val="20000"/>
            <a:lumOff val="8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 algn="ctr"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Race: White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16.5%</a:t>
          </a:r>
        </a:p>
      </dgm:t>
    </dgm:pt>
    <dgm:pt modelId="{A744D08C-29B7-1E4F-9654-F044FD70A9C8}" type="parTrans" cxnId="{A4CA9338-C6E0-EA41-9152-2736CD1BBC81}">
      <dgm:prSet/>
      <dgm:spPr>
        <a:ln w="95250">
          <a:tailEnd type="stealth"/>
        </a:ln>
      </dgm:spPr>
      <dgm:t>
        <a:bodyPr/>
        <a:lstStyle/>
        <a:p>
          <a:pPr algn="ctr"/>
          <a:endParaRPr lang="en-US"/>
        </a:p>
      </dgm:t>
    </dgm:pt>
    <dgm:pt modelId="{0E91B3B4-9FF5-A044-8BEA-6D33186B6DC5}" type="sibTrans" cxnId="{A4CA9338-C6E0-EA41-9152-2736CD1BBC81}">
      <dgm:prSet/>
      <dgm:spPr/>
      <dgm:t>
        <a:bodyPr/>
        <a:lstStyle/>
        <a:p>
          <a:pPr algn="ctr"/>
          <a:endParaRPr lang="en-US"/>
        </a:p>
      </dgm:t>
    </dgm:pt>
    <dgm:pt modelId="{7CC0EDD6-9797-7444-B3F8-B295D6DCD74C}">
      <dgm:prSet phldrT="[Text]" custT="1"/>
      <dgm:spPr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 algn="ctr"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Race: Asian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16.7%</a:t>
          </a:r>
        </a:p>
      </dgm:t>
    </dgm:pt>
    <dgm:pt modelId="{0D719275-4FD9-CC45-B7BA-F729728EE25A}" type="parTrans" cxnId="{63D91F36-061C-8B42-AE3E-1F40DCCB9FBB}">
      <dgm:prSet/>
      <dgm:spPr>
        <a:ln w="95250">
          <a:tailEnd type="stealth"/>
        </a:ln>
      </dgm:spPr>
      <dgm:t>
        <a:bodyPr/>
        <a:lstStyle/>
        <a:p>
          <a:pPr algn="ctr"/>
          <a:endParaRPr lang="en-US"/>
        </a:p>
      </dgm:t>
    </dgm:pt>
    <dgm:pt modelId="{9F6CB1CD-49C9-4C4E-98C4-12A542465CDF}" type="sibTrans" cxnId="{63D91F36-061C-8B42-AE3E-1F40DCCB9FBB}">
      <dgm:prSet/>
      <dgm:spPr/>
      <dgm:t>
        <a:bodyPr/>
        <a:lstStyle/>
        <a:p>
          <a:pPr algn="ctr"/>
          <a:endParaRPr lang="en-US"/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 custScaleY="99957" custLinFactNeighborX="-59096" custLinFactNeighborY="437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9A113751-2DF8-544E-BCEB-FE4C0FCB602D}" type="pres">
      <dgm:prSet presAssocID="{5235D558-B74B-4941-AA97-47D08CFC2090}" presName="Name25" presStyleLbl="parChTrans1D2" presStyleIdx="0" presStyleCnt="3"/>
      <dgm:spPr/>
    </dgm:pt>
    <dgm:pt modelId="{97A4D63B-A218-724D-BEFA-29346C1708FF}" type="pres">
      <dgm:prSet presAssocID="{5235D558-B74B-4941-AA97-47D08CFC2090}" presName="connTx" presStyleLbl="parChTrans1D2" presStyleIdx="0" presStyleCnt="3"/>
      <dgm:spPr/>
    </dgm:pt>
    <dgm:pt modelId="{749B8EB3-78B2-F144-918B-233918270A55}" type="pres">
      <dgm:prSet presAssocID="{68FCC35D-E4B4-044E-B7B0-952CEB548505}" presName="Name30" presStyleCnt="0"/>
      <dgm:spPr/>
    </dgm:pt>
    <dgm:pt modelId="{68A09276-F314-4148-AEC0-49A0FBE44A10}" type="pres">
      <dgm:prSet presAssocID="{68FCC35D-E4B4-044E-B7B0-952CEB548505}" presName="level2Shape" presStyleLbl="node2" presStyleIdx="0" presStyleCnt="3" custScaleX="114208" custLinFactNeighborX="-28610" custLinFactNeighborY="4529"/>
      <dgm:spPr/>
    </dgm:pt>
    <dgm:pt modelId="{66CC284A-507F-0443-88C8-F1F584D3A6AF}" type="pres">
      <dgm:prSet presAssocID="{68FCC35D-E4B4-044E-B7B0-952CEB548505}" presName="hierChild3" presStyleCnt="0"/>
      <dgm:spPr/>
    </dgm:pt>
    <dgm:pt modelId="{2FA193C2-CC21-F94D-8F64-28276C2AC803}" type="pres">
      <dgm:prSet presAssocID="{0D719275-4FD9-CC45-B7BA-F729728EE25A}" presName="Name25" presStyleLbl="parChTrans1D2" presStyleIdx="1" presStyleCnt="3"/>
      <dgm:spPr/>
    </dgm:pt>
    <dgm:pt modelId="{C6FEF928-0C0A-2D46-B667-1FC1A98A6D11}" type="pres">
      <dgm:prSet presAssocID="{0D719275-4FD9-CC45-B7BA-F729728EE25A}" presName="connTx" presStyleLbl="parChTrans1D2" presStyleIdx="1" presStyleCnt="3"/>
      <dgm:spPr/>
    </dgm:pt>
    <dgm:pt modelId="{9F8847DF-2DBF-964A-934C-3526DDBCAE3E}" type="pres">
      <dgm:prSet presAssocID="{7CC0EDD6-9797-7444-B3F8-B295D6DCD74C}" presName="Name30" presStyleCnt="0"/>
      <dgm:spPr/>
    </dgm:pt>
    <dgm:pt modelId="{C21F1B80-9385-EF42-AA02-90282496BCA4}" type="pres">
      <dgm:prSet presAssocID="{7CC0EDD6-9797-7444-B3F8-B295D6DCD74C}" presName="level2Shape" presStyleLbl="node2" presStyleIdx="1" presStyleCnt="3" custScaleX="114208" custLinFactNeighborX="-28307" custLinFactNeighborY="-948"/>
      <dgm:spPr/>
    </dgm:pt>
    <dgm:pt modelId="{1A621F60-F38C-C04B-A0E0-FA8FF019EE0F}" type="pres">
      <dgm:prSet presAssocID="{7CC0EDD6-9797-7444-B3F8-B295D6DCD74C}" presName="hierChild3" presStyleCnt="0"/>
      <dgm:spPr/>
    </dgm:pt>
    <dgm:pt modelId="{7A13C9F5-7044-0143-941F-B42FFD6803D4}" type="pres">
      <dgm:prSet presAssocID="{A744D08C-29B7-1E4F-9654-F044FD70A9C8}" presName="Name25" presStyleLbl="parChTrans1D2" presStyleIdx="2" presStyleCnt="3"/>
      <dgm:spPr/>
    </dgm:pt>
    <dgm:pt modelId="{69E49CCE-9F3D-2A4B-AB19-58465313D82B}" type="pres">
      <dgm:prSet presAssocID="{A744D08C-29B7-1E4F-9654-F044FD70A9C8}" presName="connTx" presStyleLbl="parChTrans1D2" presStyleIdx="2" presStyleCnt="3"/>
      <dgm:spPr/>
    </dgm:pt>
    <dgm:pt modelId="{13CB5ED5-1172-F944-867F-418CCAD79BA1}" type="pres">
      <dgm:prSet presAssocID="{92EFADCE-9C6C-6144-8D02-D0736A4D41DC}" presName="Name30" presStyleCnt="0"/>
      <dgm:spPr/>
    </dgm:pt>
    <dgm:pt modelId="{798334F8-D8C2-5B49-AB80-BEC006505C1A}" type="pres">
      <dgm:prSet presAssocID="{92EFADCE-9C6C-6144-8D02-D0736A4D41DC}" presName="level2Shape" presStyleLbl="node2" presStyleIdx="2" presStyleCnt="3" custScaleX="114208" custLinFactNeighborX="-27672" custLinFactNeighborY="-7504"/>
      <dgm:spPr/>
    </dgm:pt>
    <dgm:pt modelId="{9853EDB1-AF41-2645-AD5E-8CF9083E9074}" type="pres">
      <dgm:prSet presAssocID="{92EFADCE-9C6C-6144-8D02-D0736A4D41DC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76194E11-7C47-FD49-B3BA-5609334CE8DE}" type="presOf" srcId="{7CC0EDD6-9797-7444-B3F8-B295D6DCD74C}" destId="{C21F1B80-9385-EF42-AA02-90282496BCA4}" srcOrd="0" destOrd="0" presId="urn:microsoft.com/office/officeart/2005/8/layout/hierarchy5"/>
    <dgm:cxn modelId="{0FF9F015-CE24-2040-A8C4-4B83F88DFACA}" type="presOf" srcId="{92EFADCE-9C6C-6144-8D02-D0736A4D41DC}" destId="{798334F8-D8C2-5B49-AB80-BEC006505C1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C0F6927-2ACC-F941-AAE0-6AA530B862ED}" type="presOf" srcId="{5235D558-B74B-4941-AA97-47D08CFC2090}" destId="{97A4D63B-A218-724D-BEFA-29346C1708FF}" srcOrd="1" destOrd="0" presId="urn:microsoft.com/office/officeart/2005/8/layout/hierarchy5"/>
    <dgm:cxn modelId="{663E0D35-797E-C54A-B49E-A20D0209E70E}" type="presOf" srcId="{5235D558-B74B-4941-AA97-47D08CFC2090}" destId="{9A113751-2DF8-544E-BCEB-FE4C0FCB602D}" srcOrd="0" destOrd="0" presId="urn:microsoft.com/office/officeart/2005/8/layout/hierarchy5"/>
    <dgm:cxn modelId="{63D91F36-061C-8B42-AE3E-1F40DCCB9FBB}" srcId="{4C49393E-5157-A046-877F-5D25F4F3106A}" destId="{7CC0EDD6-9797-7444-B3F8-B295D6DCD74C}" srcOrd="1" destOrd="0" parTransId="{0D719275-4FD9-CC45-B7BA-F729728EE25A}" sibTransId="{9F6CB1CD-49C9-4C4E-98C4-12A542465CDF}"/>
    <dgm:cxn modelId="{A4CA9338-C6E0-EA41-9152-2736CD1BBC81}" srcId="{4C49393E-5157-A046-877F-5D25F4F3106A}" destId="{92EFADCE-9C6C-6144-8D02-D0736A4D41DC}" srcOrd="2" destOrd="0" parTransId="{A744D08C-29B7-1E4F-9654-F044FD70A9C8}" sibTransId="{0E91B3B4-9FF5-A044-8BEA-6D33186B6DC5}"/>
    <dgm:cxn modelId="{93D41E6D-2B75-0940-8B1F-B470DDA74AD5}" type="presOf" srcId="{68FCC35D-E4B4-044E-B7B0-952CEB548505}" destId="{68A09276-F314-4148-AEC0-49A0FBE44A10}" srcOrd="0" destOrd="0" presId="urn:microsoft.com/office/officeart/2005/8/layout/hierarchy5"/>
    <dgm:cxn modelId="{89AD656E-ECFD-4C43-B384-20368C46A7C6}" type="presOf" srcId="{A744D08C-29B7-1E4F-9654-F044FD70A9C8}" destId="{69E49CCE-9F3D-2A4B-AB19-58465313D82B}" srcOrd="1" destOrd="0" presId="urn:microsoft.com/office/officeart/2005/8/layout/hierarchy5"/>
    <dgm:cxn modelId="{D5351082-77CF-6F49-AABB-9A000D4133C1}" type="presOf" srcId="{0D719275-4FD9-CC45-B7BA-F729728EE25A}" destId="{2FA193C2-CC21-F94D-8F64-28276C2AC803}" srcOrd="0" destOrd="0" presId="urn:microsoft.com/office/officeart/2005/8/layout/hierarchy5"/>
    <dgm:cxn modelId="{0A7A5A98-28D9-034F-BE04-1D05C48B3490}" srcId="{4C49393E-5157-A046-877F-5D25F4F3106A}" destId="{68FCC35D-E4B4-044E-B7B0-952CEB548505}" srcOrd="0" destOrd="0" parTransId="{5235D558-B74B-4941-AA97-47D08CFC2090}" sibTransId="{4EB8AF32-6FD0-0A4A-B441-8320511DA8CD}"/>
    <dgm:cxn modelId="{715A4DAF-621B-E048-9B03-4C0B7F48F23E}" type="presOf" srcId="{0D719275-4FD9-CC45-B7BA-F729728EE25A}" destId="{C6FEF928-0C0A-2D46-B667-1FC1A98A6D11}" srcOrd="1" destOrd="0" presId="urn:microsoft.com/office/officeart/2005/8/layout/hierarchy5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9E6065F1-41CA-9843-A3E2-9E4A6363DC47}" type="presOf" srcId="{A744D08C-29B7-1E4F-9654-F044FD70A9C8}" destId="{7A13C9F5-7044-0143-941F-B42FFD6803D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200B48CF-927C-B942-AD13-F779D5FF53EB}" type="presParOf" srcId="{52458D3E-637C-0048-8ABD-90BDD101B8D7}" destId="{9A113751-2DF8-544E-BCEB-FE4C0FCB602D}" srcOrd="0" destOrd="0" presId="urn:microsoft.com/office/officeart/2005/8/layout/hierarchy5"/>
    <dgm:cxn modelId="{50A5C9E2-18F2-364C-9A80-031B2EEFF3D9}" type="presParOf" srcId="{9A113751-2DF8-544E-BCEB-FE4C0FCB602D}" destId="{97A4D63B-A218-724D-BEFA-29346C1708FF}" srcOrd="0" destOrd="0" presId="urn:microsoft.com/office/officeart/2005/8/layout/hierarchy5"/>
    <dgm:cxn modelId="{D814D5F8-40B2-9944-9BF6-4FE834214BA7}" type="presParOf" srcId="{52458D3E-637C-0048-8ABD-90BDD101B8D7}" destId="{749B8EB3-78B2-F144-918B-233918270A55}" srcOrd="1" destOrd="0" presId="urn:microsoft.com/office/officeart/2005/8/layout/hierarchy5"/>
    <dgm:cxn modelId="{71C2751F-0DE4-3840-9829-69ABF24C9118}" type="presParOf" srcId="{749B8EB3-78B2-F144-918B-233918270A55}" destId="{68A09276-F314-4148-AEC0-49A0FBE44A10}" srcOrd="0" destOrd="0" presId="urn:microsoft.com/office/officeart/2005/8/layout/hierarchy5"/>
    <dgm:cxn modelId="{A3D5401A-ECE8-C74A-8FF2-A25EEAE7EF7C}" type="presParOf" srcId="{749B8EB3-78B2-F144-918B-233918270A55}" destId="{66CC284A-507F-0443-88C8-F1F584D3A6AF}" srcOrd="1" destOrd="0" presId="urn:microsoft.com/office/officeart/2005/8/layout/hierarchy5"/>
    <dgm:cxn modelId="{53406D76-056E-7646-A6CA-1C7A0D99AB50}" type="presParOf" srcId="{52458D3E-637C-0048-8ABD-90BDD101B8D7}" destId="{2FA193C2-CC21-F94D-8F64-28276C2AC803}" srcOrd="2" destOrd="0" presId="urn:microsoft.com/office/officeart/2005/8/layout/hierarchy5"/>
    <dgm:cxn modelId="{7B5C15E6-ECD5-E348-BBFB-D77F8385E6E9}" type="presParOf" srcId="{2FA193C2-CC21-F94D-8F64-28276C2AC803}" destId="{C6FEF928-0C0A-2D46-B667-1FC1A98A6D11}" srcOrd="0" destOrd="0" presId="urn:microsoft.com/office/officeart/2005/8/layout/hierarchy5"/>
    <dgm:cxn modelId="{976B0547-DBDF-0848-B051-3C3403DB82C4}" type="presParOf" srcId="{52458D3E-637C-0048-8ABD-90BDD101B8D7}" destId="{9F8847DF-2DBF-964A-934C-3526DDBCAE3E}" srcOrd="3" destOrd="0" presId="urn:microsoft.com/office/officeart/2005/8/layout/hierarchy5"/>
    <dgm:cxn modelId="{B3B33FCC-0008-4C40-9857-A51C0FA0F1DD}" type="presParOf" srcId="{9F8847DF-2DBF-964A-934C-3526DDBCAE3E}" destId="{C21F1B80-9385-EF42-AA02-90282496BCA4}" srcOrd="0" destOrd="0" presId="urn:microsoft.com/office/officeart/2005/8/layout/hierarchy5"/>
    <dgm:cxn modelId="{9BA4A714-F8AF-B842-8727-E5FF895142CF}" type="presParOf" srcId="{9F8847DF-2DBF-964A-934C-3526DDBCAE3E}" destId="{1A621F60-F38C-C04B-A0E0-FA8FF019EE0F}" srcOrd="1" destOrd="0" presId="urn:microsoft.com/office/officeart/2005/8/layout/hierarchy5"/>
    <dgm:cxn modelId="{0469D823-18BC-9E40-888E-1DDAFE531360}" type="presParOf" srcId="{52458D3E-637C-0048-8ABD-90BDD101B8D7}" destId="{7A13C9F5-7044-0143-941F-B42FFD6803D4}" srcOrd="4" destOrd="0" presId="urn:microsoft.com/office/officeart/2005/8/layout/hierarchy5"/>
    <dgm:cxn modelId="{A1069890-E44B-6E4A-B852-88275D2842F9}" type="presParOf" srcId="{7A13C9F5-7044-0143-941F-B42FFD6803D4}" destId="{69E49CCE-9F3D-2A4B-AB19-58465313D82B}" srcOrd="0" destOrd="0" presId="urn:microsoft.com/office/officeart/2005/8/layout/hierarchy5"/>
    <dgm:cxn modelId="{E19A857D-70CD-FF4A-A55B-C89C5B5F9FF4}" type="presParOf" srcId="{52458D3E-637C-0048-8ABD-90BDD101B8D7}" destId="{13CB5ED5-1172-F944-867F-418CCAD79BA1}" srcOrd="5" destOrd="0" presId="urn:microsoft.com/office/officeart/2005/8/layout/hierarchy5"/>
    <dgm:cxn modelId="{0E566437-ADD6-1947-92E5-F0E7D737B152}" type="presParOf" srcId="{13CB5ED5-1172-F944-867F-418CCAD79BA1}" destId="{798334F8-D8C2-5B49-AB80-BEC006505C1A}" srcOrd="0" destOrd="0" presId="urn:microsoft.com/office/officeart/2005/8/layout/hierarchy5"/>
    <dgm:cxn modelId="{CB2DA3C1-9162-6C45-BE5C-E79AD34838D1}" type="presParOf" srcId="{13CB5ED5-1172-F944-867F-418CCAD79BA1}" destId="{9853EDB1-AF41-2645-AD5E-8CF9083E9074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843F5A5D-BD75-034C-8479-103475BB36AA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CNS Infection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21.6%</a:t>
          </a:r>
        </a:p>
      </dgm:t>
    </dgm:pt>
    <dgm:pt modelId="{FD2C6475-FBA9-D342-AFDA-1CE93FECED74}" type="parTrans" cxnId="{A25514DC-69AA-E546-94FA-AB47291A9FD6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C68E0B3D-0B3B-134A-96B2-12EDE37EA997}" type="sibTrans" cxnId="{A25514DC-69AA-E546-94FA-AB47291A9FD6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A798615C-E7F9-6F4F-8EF6-7B6FD38438CC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Toxic Metabolic Encephalopathy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17.8%</a:t>
          </a:r>
        </a:p>
      </dgm:t>
    </dgm:pt>
    <dgm:pt modelId="{E2194742-8414-BE40-82B2-060B07BF62E2}" type="parTrans" cxnId="{C09C72A8-A784-9345-A0FF-E703FDB181B4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E6FA7732-40D4-7E43-9F3D-209F231DF4DE}" type="sibTrans" cxnId="{C09C72A8-A784-9345-A0FF-E703FDB181B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1E943C3A-1B52-0847-9F34-48A5C032F063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 CNS Infection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16.4%</a:t>
          </a:r>
        </a:p>
      </dgm:t>
    </dgm:pt>
    <dgm:pt modelId="{2CB28CD7-A697-CA4D-8BF8-BAB50CD0661A}" type="parTrans" cxnId="{ACB42DCD-5120-5D43-9265-F7226B65F407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2B829350-7168-F346-B000-A5ED43E730ED}" type="sibTrans" cxnId="{ACB42DCD-5120-5D43-9265-F7226B65F407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308E7BD3-CA13-494B-9D28-3CF5B3D11321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 Toxic Metabolic Encephalopathy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16.2%</a:t>
          </a:r>
        </a:p>
      </dgm:t>
    </dgm:pt>
    <dgm:pt modelId="{B1DDDAF8-948D-4F48-B89E-EBD8E76AFEF8}" type="parTrans" cxnId="{80DDBFCD-D26A-3E48-AA72-3125232534DD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E9DFD21C-6AEE-AB48-8B35-01EE277626B6}" type="sibTrans" cxnId="{80DDBFCD-D26A-3E48-AA72-3125232534DD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31B8FB0C-FB95-A946-AB16-F244A5D6E554}" type="pres">
      <dgm:prSet presAssocID="{FD2C6475-FBA9-D342-AFDA-1CE93FECED74}" presName="Name25" presStyleLbl="parChTrans1D2" presStyleIdx="0" presStyleCnt="2"/>
      <dgm:spPr/>
    </dgm:pt>
    <dgm:pt modelId="{7E3BFFA4-2092-E94F-9955-4E8F84B61FA2}" type="pres">
      <dgm:prSet presAssocID="{FD2C6475-FBA9-D342-AFDA-1CE93FECED74}" presName="connTx" presStyleLbl="parChTrans1D2" presStyleIdx="0" presStyleCnt="2"/>
      <dgm:spPr/>
    </dgm:pt>
    <dgm:pt modelId="{823B6F40-F598-C245-8D16-B067183005C8}" type="pres">
      <dgm:prSet presAssocID="{843F5A5D-BD75-034C-8479-103475BB36AA}" presName="Name30" presStyleCnt="0"/>
      <dgm:spPr/>
    </dgm:pt>
    <dgm:pt modelId="{994F7BEB-53D1-E447-94AD-BC88094F3D10}" type="pres">
      <dgm:prSet presAssocID="{843F5A5D-BD75-034C-8479-103475BB36AA}" presName="level2Shape" presStyleLbl="node2" presStyleIdx="0" presStyleCnt="2"/>
      <dgm:spPr/>
    </dgm:pt>
    <dgm:pt modelId="{56122BC5-347B-EE46-BC28-2B076BE83ACA}" type="pres">
      <dgm:prSet presAssocID="{843F5A5D-BD75-034C-8479-103475BB36AA}" presName="hierChild3" presStyleCnt="0"/>
      <dgm:spPr/>
    </dgm:pt>
    <dgm:pt modelId="{DA10224D-FF8B-1947-9146-1DD4C68D975C}" type="pres">
      <dgm:prSet presAssocID="{2CB28CD7-A697-CA4D-8BF8-BAB50CD0661A}" presName="Name25" presStyleLbl="parChTrans1D2" presStyleIdx="1" presStyleCnt="2"/>
      <dgm:spPr/>
    </dgm:pt>
    <dgm:pt modelId="{23E187BB-DE37-D545-BCF9-E9EA9F4FC8B1}" type="pres">
      <dgm:prSet presAssocID="{2CB28CD7-A697-CA4D-8BF8-BAB50CD0661A}" presName="connTx" presStyleLbl="parChTrans1D2" presStyleIdx="1" presStyleCnt="2"/>
      <dgm:spPr/>
    </dgm:pt>
    <dgm:pt modelId="{819D7D60-5062-5144-8EFC-27102831529B}" type="pres">
      <dgm:prSet presAssocID="{1E943C3A-1B52-0847-9F34-48A5C032F063}" presName="Name30" presStyleCnt="0"/>
      <dgm:spPr/>
    </dgm:pt>
    <dgm:pt modelId="{280EE287-1953-EA41-8342-2176CDA9292E}" type="pres">
      <dgm:prSet presAssocID="{1E943C3A-1B52-0847-9F34-48A5C032F063}" presName="level2Shape" presStyleLbl="node2" presStyleIdx="1" presStyleCnt="2"/>
      <dgm:spPr/>
    </dgm:pt>
    <dgm:pt modelId="{5C77F036-11B9-A149-AAE4-612E689D4BA1}" type="pres">
      <dgm:prSet presAssocID="{1E943C3A-1B52-0847-9F34-48A5C032F063}" presName="hierChild3" presStyleCnt="0"/>
      <dgm:spPr/>
    </dgm:pt>
    <dgm:pt modelId="{DDF802EA-ED96-CC4A-B033-7125539C490F}" type="pres">
      <dgm:prSet presAssocID="{E2194742-8414-BE40-82B2-060B07BF62E2}" presName="Name25" presStyleLbl="parChTrans1D3" presStyleIdx="0" presStyleCnt="2"/>
      <dgm:spPr/>
    </dgm:pt>
    <dgm:pt modelId="{1D1FCAC0-9BFF-C448-90E1-144A92AA2214}" type="pres">
      <dgm:prSet presAssocID="{E2194742-8414-BE40-82B2-060B07BF62E2}" presName="connTx" presStyleLbl="parChTrans1D3" presStyleIdx="0" presStyleCnt="2"/>
      <dgm:spPr/>
    </dgm:pt>
    <dgm:pt modelId="{A61B8E36-19D3-C640-B12E-19B7F84C7D9F}" type="pres">
      <dgm:prSet presAssocID="{A798615C-E7F9-6F4F-8EF6-7B6FD38438CC}" presName="Name30" presStyleCnt="0"/>
      <dgm:spPr/>
    </dgm:pt>
    <dgm:pt modelId="{954C0177-F85D-6A46-B78F-179C97D65ED0}" type="pres">
      <dgm:prSet presAssocID="{A798615C-E7F9-6F4F-8EF6-7B6FD38438CC}" presName="level2Shape" presStyleLbl="node3" presStyleIdx="0" presStyleCnt="2"/>
      <dgm:spPr/>
    </dgm:pt>
    <dgm:pt modelId="{7B2E1C1B-E6FF-DB4D-84B3-903B43A6CA00}" type="pres">
      <dgm:prSet presAssocID="{A798615C-E7F9-6F4F-8EF6-7B6FD38438CC}" presName="hierChild3" presStyleCnt="0"/>
      <dgm:spPr/>
    </dgm:pt>
    <dgm:pt modelId="{8A97AFE2-02CC-FD44-862F-4FE9502C7231}" type="pres">
      <dgm:prSet presAssocID="{B1DDDAF8-948D-4F48-B89E-EBD8E76AFEF8}" presName="Name25" presStyleLbl="parChTrans1D3" presStyleIdx="1" presStyleCnt="2"/>
      <dgm:spPr/>
    </dgm:pt>
    <dgm:pt modelId="{CED0D83C-C533-F34F-BAFB-A24633C6A64C}" type="pres">
      <dgm:prSet presAssocID="{B1DDDAF8-948D-4F48-B89E-EBD8E76AFEF8}" presName="connTx" presStyleLbl="parChTrans1D3" presStyleIdx="1" presStyleCnt="2"/>
      <dgm:spPr/>
    </dgm:pt>
    <dgm:pt modelId="{6B27748D-443C-F549-8026-BBF8EF4FA150}" type="pres">
      <dgm:prSet presAssocID="{308E7BD3-CA13-494B-9D28-3CF5B3D11321}" presName="Name30" presStyleCnt="0"/>
      <dgm:spPr/>
    </dgm:pt>
    <dgm:pt modelId="{9E880E8E-DB57-8B4B-A53D-C1516EF5CD0A}" type="pres">
      <dgm:prSet presAssocID="{308E7BD3-CA13-494B-9D28-3CF5B3D11321}" presName="level2Shape" presStyleLbl="node3" presStyleIdx="1" presStyleCnt="2"/>
      <dgm:spPr/>
    </dgm:pt>
    <dgm:pt modelId="{2A592CBB-6FF6-E445-A865-A113FD5F0E86}" type="pres">
      <dgm:prSet presAssocID="{308E7BD3-CA13-494B-9D28-3CF5B3D11321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DF1E01A-00FF-5949-B40C-351B7663AA30}" type="presOf" srcId="{B1DDDAF8-948D-4F48-B89E-EBD8E76AFEF8}" destId="{CED0D83C-C533-F34F-BAFB-A24633C6A64C}" srcOrd="1" destOrd="0" presId="urn:microsoft.com/office/officeart/2005/8/layout/hierarchy5"/>
    <dgm:cxn modelId="{F1CAB71C-4273-674C-A9F7-66CBB99B5DC8}" type="presOf" srcId="{B1DDDAF8-948D-4F48-B89E-EBD8E76AFEF8}" destId="{8A97AFE2-02CC-FD44-862F-4FE9502C7231}" srcOrd="0" destOrd="0" presId="urn:microsoft.com/office/officeart/2005/8/layout/hierarchy5"/>
    <dgm:cxn modelId="{B3919F28-061F-E444-B579-F69E40689D44}" type="presOf" srcId="{2CB28CD7-A697-CA4D-8BF8-BAB50CD0661A}" destId="{23E187BB-DE37-D545-BCF9-E9EA9F4FC8B1}" srcOrd="1" destOrd="0" presId="urn:microsoft.com/office/officeart/2005/8/layout/hierarchy5"/>
    <dgm:cxn modelId="{4FD1602E-3F66-794B-A261-BA4B7C863BCA}" type="presOf" srcId="{1E943C3A-1B52-0847-9F34-48A5C032F063}" destId="{280EE287-1953-EA41-8342-2176CDA9292E}" srcOrd="0" destOrd="0" presId="urn:microsoft.com/office/officeart/2005/8/layout/hierarchy5"/>
    <dgm:cxn modelId="{A699C968-2482-B04B-AD76-BAEB3067ED69}" type="presOf" srcId="{2CB28CD7-A697-CA4D-8BF8-BAB50CD0661A}" destId="{DA10224D-FF8B-1947-9146-1DD4C68D975C}" srcOrd="0" destOrd="0" presId="urn:microsoft.com/office/officeart/2005/8/layout/hierarchy5"/>
    <dgm:cxn modelId="{11764978-1EE4-AA45-99CE-9012A1EF0C13}" type="presOf" srcId="{FD2C6475-FBA9-D342-AFDA-1CE93FECED74}" destId="{7E3BFFA4-2092-E94F-9955-4E8F84B61FA2}" srcOrd="1" destOrd="0" presId="urn:microsoft.com/office/officeart/2005/8/layout/hierarchy5"/>
    <dgm:cxn modelId="{50369691-F4CD-7D46-B2B1-02C3B1E49A29}" type="presOf" srcId="{A798615C-E7F9-6F4F-8EF6-7B6FD38438CC}" destId="{954C0177-F85D-6A46-B78F-179C97D65ED0}" srcOrd="0" destOrd="0" presId="urn:microsoft.com/office/officeart/2005/8/layout/hierarchy5"/>
    <dgm:cxn modelId="{F3C65E98-6431-504E-8402-CD87C456EED2}" type="presOf" srcId="{E2194742-8414-BE40-82B2-060B07BF62E2}" destId="{DDF802EA-ED96-CC4A-B033-7125539C490F}" srcOrd="0" destOrd="0" presId="urn:microsoft.com/office/officeart/2005/8/layout/hierarchy5"/>
    <dgm:cxn modelId="{C09C72A8-A784-9345-A0FF-E703FDB181B4}" srcId="{1E943C3A-1B52-0847-9F34-48A5C032F063}" destId="{A798615C-E7F9-6F4F-8EF6-7B6FD38438CC}" srcOrd="0" destOrd="0" parTransId="{E2194742-8414-BE40-82B2-060B07BF62E2}" sibTransId="{E6FA7732-40D4-7E43-9F3D-209F231DF4DE}"/>
    <dgm:cxn modelId="{227DF0AF-262A-404E-90AE-1FC241A2E554}" type="presOf" srcId="{E2194742-8414-BE40-82B2-060B07BF62E2}" destId="{1D1FCAC0-9BFF-C448-90E1-144A92AA2214}" srcOrd="1" destOrd="0" presId="urn:microsoft.com/office/officeart/2005/8/layout/hierarchy5"/>
    <dgm:cxn modelId="{1821CFC4-59CB-E54E-83F4-63BA467F8280}" type="presOf" srcId="{308E7BD3-CA13-494B-9D28-3CF5B3D11321}" destId="{9E880E8E-DB57-8B4B-A53D-C1516EF5CD0A}" srcOrd="0" destOrd="0" presId="urn:microsoft.com/office/officeart/2005/8/layout/hierarchy5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ACB42DCD-5120-5D43-9265-F7226B65F407}" srcId="{4C49393E-5157-A046-877F-5D25F4F3106A}" destId="{1E943C3A-1B52-0847-9F34-48A5C032F063}" srcOrd="1" destOrd="0" parTransId="{2CB28CD7-A697-CA4D-8BF8-BAB50CD0661A}" sibTransId="{2B829350-7168-F346-B000-A5ED43E730ED}"/>
    <dgm:cxn modelId="{80DDBFCD-D26A-3E48-AA72-3125232534DD}" srcId="{1E943C3A-1B52-0847-9F34-48A5C032F063}" destId="{308E7BD3-CA13-494B-9D28-3CF5B3D11321}" srcOrd="1" destOrd="0" parTransId="{B1DDDAF8-948D-4F48-B89E-EBD8E76AFEF8}" sibTransId="{E9DFD21C-6AEE-AB48-8B35-01EE277626B6}"/>
    <dgm:cxn modelId="{A25514DC-69AA-E546-94FA-AB47291A9FD6}" srcId="{4C49393E-5157-A046-877F-5D25F4F3106A}" destId="{843F5A5D-BD75-034C-8479-103475BB36AA}" srcOrd="0" destOrd="0" parTransId="{FD2C6475-FBA9-D342-AFDA-1CE93FECED74}" sibTransId="{C68E0B3D-0B3B-134A-96B2-12EDE37EA997}"/>
    <dgm:cxn modelId="{028B91EA-D03F-EC4B-BD8E-82D497D44035}" type="presOf" srcId="{843F5A5D-BD75-034C-8479-103475BB36AA}" destId="{994F7BEB-53D1-E447-94AD-BC88094F3D10}" srcOrd="0" destOrd="0" presId="urn:microsoft.com/office/officeart/2005/8/layout/hierarchy5"/>
    <dgm:cxn modelId="{7FF933F1-ACB2-D14C-BE9A-7FEC0F31E242}" type="presOf" srcId="{FD2C6475-FBA9-D342-AFDA-1CE93FECED74}" destId="{31B8FB0C-FB95-A946-AB16-F244A5D6E55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180274CB-4732-A942-B96D-5F2157BDE4F3}" type="presParOf" srcId="{52458D3E-637C-0048-8ABD-90BDD101B8D7}" destId="{31B8FB0C-FB95-A946-AB16-F244A5D6E554}" srcOrd="0" destOrd="0" presId="urn:microsoft.com/office/officeart/2005/8/layout/hierarchy5"/>
    <dgm:cxn modelId="{0A55A6D2-4167-D842-B03B-6910A7EDE4B8}" type="presParOf" srcId="{31B8FB0C-FB95-A946-AB16-F244A5D6E554}" destId="{7E3BFFA4-2092-E94F-9955-4E8F84B61FA2}" srcOrd="0" destOrd="0" presId="urn:microsoft.com/office/officeart/2005/8/layout/hierarchy5"/>
    <dgm:cxn modelId="{5650CFF3-E4BD-2E4A-8B06-EB9095C3E952}" type="presParOf" srcId="{52458D3E-637C-0048-8ABD-90BDD101B8D7}" destId="{823B6F40-F598-C245-8D16-B067183005C8}" srcOrd="1" destOrd="0" presId="urn:microsoft.com/office/officeart/2005/8/layout/hierarchy5"/>
    <dgm:cxn modelId="{FB468ADF-0E58-F74F-B228-29C3E45C9DE8}" type="presParOf" srcId="{823B6F40-F598-C245-8D16-B067183005C8}" destId="{994F7BEB-53D1-E447-94AD-BC88094F3D10}" srcOrd="0" destOrd="0" presId="urn:microsoft.com/office/officeart/2005/8/layout/hierarchy5"/>
    <dgm:cxn modelId="{6F2CBEF5-D8D4-514E-A14D-56DEC79430E7}" type="presParOf" srcId="{823B6F40-F598-C245-8D16-B067183005C8}" destId="{56122BC5-347B-EE46-BC28-2B076BE83ACA}" srcOrd="1" destOrd="0" presId="urn:microsoft.com/office/officeart/2005/8/layout/hierarchy5"/>
    <dgm:cxn modelId="{3FFF28CA-2896-514D-A9FB-62BA7F57D93C}" type="presParOf" srcId="{52458D3E-637C-0048-8ABD-90BDD101B8D7}" destId="{DA10224D-FF8B-1947-9146-1DD4C68D975C}" srcOrd="2" destOrd="0" presId="urn:microsoft.com/office/officeart/2005/8/layout/hierarchy5"/>
    <dgm:cxn modelId="{FF2590FC-C7F4-E24F-9D58-1304E1ADAB84}" type="presParOf" srcId="{DA10224D-FF8B-1947-9146-1DD4C68D975C}" destId="{23E187BB-DE37-D545-BCF9-E9EA9F4FC8B1}" srcOrd="0" destOrd="0" presId="urn:microsoft.com/office/officeart/2005/8/layout/hierarchy5"/>
    <dgm:cxn modelId="{94AF1ADD-0C23-CD42-9CB5-1EF149526F1D}" type="presParOf" srcId="{52458D3E-637C-0048-8ABD-90BDD101B8D7}" destId="{819D7D60-5062-5144-8EFC-27102831529B}" srcOrd="3" destOrd="0" presId="urn:microsoft.com/office/officeart/2005/8/layout/hierarchy5"/>
    <dgm:cxn modelId="{B1A25281-23E2-3E4E-AD2B-98A92F949C5A}" type="presParOf" srcId="{819D7D60-5062-5144-8EFC-27102831529B}" destId="{280EE287-1953-EA41-8342-2176CDA9292E}" srcOrd="0" destOrd="0" presId="urn:microsoft.com/office/officeart/2005/8/layout/hierarchy5"/>
    <dgm:cxn modelId="{332A76D0-582B-8A49-90AD-22CBE4D643E6}" type="presParOf" srcId="{819D7D60-5062-5144-8EFC-27102831529B}" destId="{5C77F036-11B9-A149-AAE4-612E689D4BA1}" srcOrd="1" destOrd="0" presId="urn:microsoft.com/office/officeart/2005/8/layout/hierarchy5"/>
    <dgm:cxn modelId="{234C1815-0CA7-D34A-8E38-1C8E4AFB2DA6}" type="presParOf" srcId="{5C77F036-11B9-A149-AAE4-612E689D4BA1}" destId="{DDF802EA-ED96-CC4A-B033-7125539C490F}" srcOrd="0" destOrd="0" presId="urn:microsoft.com/office/officeart/2005/8/layout/hierarchy5"/>
    <dgm:cxn modelId="{CB1DE196-C03A-CE42-981A-21C6A56B1DD5}" type="presParOf" srcId="{DDF802EA-ED96-CC4A-B033-7125539C490F}" destId="{1D1FCAC0-9BFF-C448-90E1-144A92AA2214}" srcOrd="0" destOrd="0" presId="urn:microsoft.com/office/officeart/2005/8/layout/hierarchy5"/>
    <dgm:cxn modelId="{68F5F6AE-540E-4B4B-A39F-49C151172288}" type="presParOf" srcId="{5C77F036-11B9-A149-AAE4-612E689D4BA1}" destId="{A61B8E36-19D3-C640-B12E-19B7F84C7D9F}" srcOrd="1" destOrd="0" presId="urn:microsoft.com/office/officeart/2005/8/layout/hierarchy5"/>
    <dgm:cxn modelId="{1F008D14-BD8B-8044-9CBA-A7646E2B0164}" type="presParOf" srcId="{A61B8E36-19D3-C640-B12E-19B7F84C7D9F}" destId="{954C0177-F85D-6A46-B78F-179C97D65ED0}" srcOrd="0" destOrd="0" presId="urn:microsoft.com/office/officeart/2005/8/layout/hierarchy5"/>
    <dgm:cxn modelId="{7869CBC7-A927-F24D-AC74-53062D3CE574}" type="presParOf" srcId="{A61B8E36-19D3-C640-B12E-19B7F84C7D9F}" destId="{7B2E1C1B-E6FF-DB4D-84B3-903B43A6CA00}" srcOrd="1" destOrd="0" presId="urn:microsoft.com/office/officeart/2005/8/layout/hierarchy5"/>
    <dgm:cxn modelId="{73629B2D-16D4-3A41-BE0B-5E6B8CF05892}" type="presParOf" srcId="{5C77F036-11B9-A149-AAE4-612E689D4BA1}" destId="{8A97AFE2-02CC-FD44-862F-4FE9502C7231}" srcOrd="2" destOrd="0" presId="urn:microsoft.com/office/officeart/2005/8/layout/hierarchy5"/>
    <dgm:cxn modelId="{27884B6C-3273-4C4E-A770-32D96BECBA06}" type="presParOf" srcId="{8A97AFE2-02CC-FD44-862F-4FE9502C7231}" destId="{CED0D83C-C533-F34F-BAFB-A24633C6A64C}" srcOrd="0" destOrd="0" presId="urn:microsoft.com/office/officeart/2005/8/layout/hierarchy5"/>
    <dgm:cxn modelId="{E31F5D50-2401-0443-8568-2DC7623F6A4F}" type="presParOf" srcId="{5C77F036-11B9-A149-AAE4-612E689D4BA1}" destId="{6B27748D-443C-F549-8026-BBF8EF4FA150}" srcOrd="3" destOrd="0" presId="urn:microsoft.com/office/officeart/2005/8/layout/hierarchy5"/>
    <dgm:cxn modelId="{835B553E-61D6-FA4B-9C45-295A06E88A02}" type="presParOf" srcId="{6B27748D-443C-F549-8026-BBF8EF4FA150}" destId="{9E880E8E-DB57-8B4B-A53D-C1516EF5CD0A}" srcOrd="0" destOrd="0" presId="urn:microsoft.com/office/officeart/2005/8/layout/hierarchy5"/>
    <dgm:cxn modelId="{DC89D84A-CAAE-264B-B692-C9EA02EAAD22}" type="presParOf" srcId="{6B27748D-443C-F549-8026-BBF8EF4FA150}" destId="{2A592CBB-6FF6-E445-A865-A113FD5F0E86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1158653" y="2962654"/>
          <a:ext cx="5063744" cy="277736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1239999" y="3044000"/>
        <a:ext cx="4901052" cy="2614673"/>
      </dsp:txXfrm>
    </dsp:sp>
    <dsp:sp modelId="{9A113751-2DF8-544E-BCEB-FE4C0FCB602D}">
      <dsp:nvSpPr>
        <dsp:cNvPr id="0" name=""/>
        <dsp:cNvSpPr/>
      </dsp:nvSpPr>
      <dsp:spPr>
        <a:xfrm rot="19154868">
          <a:off x="5901569" y="3445652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3421392"/>
        <a:ext cx="132322" cy="132322"/>
      </dsp:txXfrm>
    </dsp:sp>
    <dsp:sp modelId="{68A09276-F314-4148-AEC0-49A0FBE44A10}">
      <dsp:nvSpPr>
        <dsp:cNvPr id="0" name=""/>
        <dsp:cNvSpPr/>
      </dsp:nvSpPr>
      <dsp:spPr>
        <a:xfrm>
          <a:off x="8227182" y="1200080"/>
          <a:ext cx="6503397" cy="284737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Hypoxic-Ischemic Encephalopathy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17.3%</a:t>
          </a:r>
        </a:p>
      </dsp:txBody>
      <dsp:txXfrm>
        <a:off x="8310579" y="1283477"/>
        <a:ext cx="6336603" cy="2680584"/>
      </dsp:txXfrm>
    </dsp:sp>
    <dsp:sp modelId="{7A13C9F5-7044-0143-941F-B42FFD6803D4}">
      <dsp:nvSpPr>
        <dsp:cNvPr id="0" name=""/>
        <dsp:cNvSpPr/>
      </dsp:nvSpPr>
      <dsp:spPr>
        <a:xfrm rot="2445132">
          <a:off x="5901569" y="5173219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5148960"/>
        <a:ext cx="132322" cy="132322"/>
      </dsp:txXfrm>
    </dsp:sp>
    <dsp:sp modelId="{798334F8-D8C2-5B49-AB80-BEC006505C1A}">
      <dsp:nvSpPr>
        <dsp:cNvPr id="0" name=""/>
        <dsp:cNvSpPr/>
      </dsp:nvSpPr>
      <dsp:spPr>
        <a:xfrm>
          <a:off x="8227182" y="4655215"/>
          <a:ext cx="6528760" cy="284737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 Hypoxic-Ischemic Encephalopathy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16.6%</a:t>
          </a:r>
        </a:p>
      </dsp:txBody>
      <dsp:txXfrm>
        <a:off x="8310579" y="4738612"/>
        <a:ext cx="6361966" cy="2680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1158653" y="2962654"/>
          <a:ext cx="5063744" cy="277736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1239999" y="3044000"/>
        <a:ext cx="4901052" cy="2614673"/>
      </dsp:txXfrm>
    </dsp:sp>
    <dsp:sp modelId="{9A113751-2DF8-544E-BCEB-FE4C0FCB602D}">
      <dsp:nvSpPr>
        <dsp:cNvPr id="0" name=""/>
        <dsp:cNvSpPr/>
      </dsp:nvSpPr>
      <dsp:spPr>
        <a:xfrm rot="19154868">
          <a:off x="5901569" y="3445652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3421392"/>
        <a:ext cx="132322" cy="132322"/>
      </dsp:txXfrm>
    </dsp:sp>
    <dsp:sp modelId="{68A09276-F314-4148-AEC0-49A0FBE44A10}">
      <dsp:nvSpPr>
        <dsp:cNvPr id="0" name=""/>
        <dsp:cNvSpPr/>
      </dsp:nvSpPr>
      <dsp:spPr>
        <a:xfrm>
          <a:off x="8227182" y="1200080"/>
          <a:ext cx="6503397" cy="284737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Male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17.7%</a:t>
          </a:r>
        </a:p>
      </dsp:txBody>
      <dsp:txXfrm>
        <a:off x="8310579" y="1283477"/>
        <a:ext cx="6336603" cy="2680584"/>
      </dsp:txXfrm>
    </dsp:sp>
    <dsp:sp modelId="{7A13C9F5-7044-0143-941F-B42FFD6803D4}">
      <dsp:nvSpPr>
        <dsp:cNvPr id="0" name=""/>
        <dsp:cNvSpPr/>
      </dsp:nvSpPr>
      <dsp:spPr>
        <a:xfrm rot="2445132">
          <a:off x="5901569" y="5173219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5148960"/>
        <a:ext cx="132322" cy="132322"/>
      </dsp:txXfrm>
    </dsp:sp>
    <dsp:sp modelId="{798334F8-D8C2-5B49-AB80-BEC006505C1A}">
      <dsp:nvSpPr>
        <dsp:cNvPr id="0" name=""/>
        <dsp:cNvSpPr/>
      </dsp:nvSpPr>
      <dsp:spPr>
        <a:xfrm>
          <a:off x="8227182" y="4655215"/>
          <a:ext cx="6528760" cy="284737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Female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15.6%</a:t>
          </a:r>
        </a:p>
      </dsp:txBody>
      <dsp:txXfrm>
        <a:off x="8310579" y="4738612"/>
        <a:ext cx="6361966" cy="2680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E1A9A-9369-0048-9BCA-60FBE7023A34}">
      <dsp:nvSpPr>
        <dsp:cNvPr id="0" name=""/>
        <dsp:cNvSpPr/>
      </dsp:nvSpPr>
      <dsp:spPr>
        <a:xfrm>
          <a:off x="221058" y="4759883"/>
          <a:ext cx="4136077" cy="206803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ATE = 0.30</a:t>
          </a:r>
        </a:p>
      </dsp:txBody>
      <dsp:txXfrm>
        <a:off x="281629" y="4820454"/>
        <a:ext cx="4014935" cy="1946896"/>
      </dsp:txXfrm>
    </dsp:sp>
    <dsp:sp modelId="{61F08243-071B-F246-9772-310F4D01A35E}">
      <dsp:nvSpPr>
        <dsp:cNvPr id="0" name=""/>
        <dsp:cNvSpPr/>
      </dsp:nvSpPr>
      <dsp:spPr>
        <a:xfrm rot="17692822">
          <a:off x="3218184" y="3994157"/>
          <a:ext cx="39323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932333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5086043" y="3911911"/>
        <a:ext cx="196616" cy="196616"/>
      </dsp:txXfrm>
    </dsp:sp>
    <dsp:sp modelId="{AB818C9D-8BA7-CD4F-A1C5-8A314F203976}">
      <dsp:nvSpPr>
        <dsp:cNvPr id="0" name=""/>
        <dsp:cNvSpPr/>
      </dsp:nvSpPr>
      <dsp:spPr>
        <a:xfrm>
          <a:off x="6011566" y="1192517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Female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0.39</a:t>
          </a:r>
        </a:p>
      </dsp:txBody>
      <dsp:txXfrm>
        <a:off x="6072137" y="1253088"/>
        <a:ext cx="4014935" cy="1946896"/>
      </dsp:txXfrm>
    </dsp:sp>
    <dsp:sp modelId="{2FECBDB2-3DE0-E941-B58A-5BE350F57FE4}">
      <dsp:nvSpPr>
        <dsp:cNvPr id="0" name=""/>
        <dsp:cNvSpPr/>
      </dsp:nvSpPr>
      <dsp:spPr>
        <a:xfrm rot="19457599">
          <a:off x="9956140" y="1615913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1581039"/>
        <a:ext cx="101871" cy="101871"/>
      </dsp:txXfrm>
    </dsp:sp>
    <dsp:sp modelId="{7ECA3914-EBEA-3E42-9DAD-6BBA2F89F484}">
      <dsp:nvSpPr>
        <dsp:cNvPr id="0" name=""/>
        <dsp:cNvSpPr/>
      </dsp:nvSpPr>
      <dsp:spPr>
        <a:xfrm>
          <a:off x="11802074" y="3394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CATE=0.35</a:t>
          </a:r>
        </a:p>
      </dsp:txBody>
      <dsp:txXfrm>
        <a:off x="11862645" y="63965"/>
        <a:ext cx="4014935" cy="1946896"/>
      </dsp:txXfrm>
    </dsp:sp>
    <dsp:sp modelId="{E362D448-AC7C-924E-906A-968252E78D05}">
      <dsp:nvSpPr>
        <dsp:cNvPr id="0" name=""/>
        <dsp:cNvSpPr/>
      </dsp:nvSpPr>
      <dsp:spPr>
        <a:xfrm rot="2142401">
          <a:off x="9956140" y="2805035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2770161"/>
        <a:ext cx="101871" cy="101871"/>
      </dsp:txXfrm>
    </dsp:sp>
    <dsp:sp modelId="{AFCBF04F-7EE1-9E46-94C1-5D7BF1194543}">
      <dsp:nvSpPr>
        <dsp:cNvPr id="0" name=""/>
        <dsp:cNvSpPr/>
      </dsp:nvSpPr>
      <dsp:spPr>
        <a:xfrm>
          <a:off x="11802074" y="2381639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Not 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CATE=0.40</a:t>
          </a:r>
        </a:p>
      </dsp:txBody>
      <dsp:txXfrm>
        <a:off x="11862645" y="2442210"/>
        <a:ext cx="4014935" cy="1946896"/>
      </dsp:txXfrm>
    </dsp:sp>
    <dsp:sp modelId="{E8AC4615-06E4-944C-97FD-F2BE1C261042}">
      <dsp:nvSpPr>
        <dsp:cNvPr id="0" name=""/>
        <dsp:cNvSpPr/>
      </dsp:nvSpPr>
      <dsp:spPr>
        <a:xfrm rot="19457599">
          <a:off x="15746648" y="2805035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2770161"/>
        <a:ext cx="101871" cy="101871"/>
      </dsp:txXfrm>
    </dsp:sp>
    <dsp:sp modelId="{9F1F405F-D26D-8547-8EE2-FF6CE4E44A3A}">
      <dsp:nvSpPr>
        <dsp:cNvPr id="0" name=""/>
        <dsp:cNvSpPr/>
      </dsp:nvSpPr>
      <dsp:spPr>
        <a:xfrm>
          <a:off x="17592583" y="1192517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V-Pattern in ego-centric network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0.39</a:t>
          </a:r>
        </a:p>
      </dsp:txBody>
      <dsp:txXfrm>
        <a:off x="17653154" y="1253088"/>
        <a:ext cx="4014935" cy="1946896"/>
      </dsp:txXfrm>
    </dsp:sp>
    <dsp:sp modelId="{5C09ED28-96D4-414C-BBCE-3C19A637E2FE}">
      <dsp:nvSpPr>
        <dsp:cNvPr id="0" name=""/>
        <dsp:cNvSpPr/>
      </dsp:nvSpPr>
      <dsp:spPr>
        <a:xfrm rot="2142401">
          <a:off x="15746648" y="3994157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3959283"/>
        <a:ext cx="101871" cy="101871"/>
      </dsp:txXfrm>
    </dsp:sp>
    <dsp:sp modelId="{0F9C5D6C-C6D2-0548-807B-FCAF726E53EA}">
      <dsp:nvSpPr>
        <dsp:cNvPr id="0" name=""/>
        <dsp:cNvSpPr/>
      </dsp:nvSpPr>
      <dsp:spPr>
        <a:xfrm>
          <a:off x="17592583" y="3570761"/>
          <a:ext cx="4136077" cy="20680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V-Pattern not in ego-centric network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0.44</a:t>
          </a:r>
        </a:p>
      </dsp:txBody>
      <dsp:txXfrm>
        <a:off x="17653154" y="3631332"/>
        <a:ext cx="4014935" cy="1946896"/>
      </dsp:txXfrm>
    </dsp:sp>
    <dsp:sp modelId="{AF1E6369-308D-0647-9B99-4A4D0B9B4A43}">
      <dsp:nvSpPr>
        <dsp:cNvPr id="0" name=""/>
        <dsp:cNvSpPr/>
      </dsp:nvSpPr>
      <dsp:spPr>
        <a:xfrm rot="3907178">
          <a:off x="3218184" y="7561524"/>
          <a:ext cx="39323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932333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5086043" y="7479277"/>
        <a:ext cx="196616" cy="196616"/>
      </dsp:txXfrm>
    </dsp:sp>
    <dsp:sp modelId="{55469B49-3974-BE49-B0A1-F23D1A0440DC}">
      <dsp:nvSpPr>
        <dsp:cNvPr id="0" name=""/>
        <dsp:cNvSpPr/>
      </dsp:nvSpPr>
      <dsp:spPr>
        <a:xfrm>
          <a:off x="6011566" y="8327250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Male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0.19</a:t>
          </a:r>
        </a:p>
      </dsp:txBody>
      <dsp:txXfrm>
        <a:off x="6072137" y="8387821"/>
        <a:ext cx="4014935" cy="1946896"/>
      </dsp:txXfrm>
    </dsp:sp>
    <dsp:sp modelId="{1FD7F7C3-6758-0E40-A489-A6EA0E4D9402}">
      <dsp:nvSpPr>
        <dsp:cNvPr id="0" name=""/>
        <dsp:cNvSpPr/>
      </dsp:nvSpPr>
      <dsp:spPr>
        <a:xfrm rot="19457599">
          <a:off x="9956140" y="8750646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8715772"/>
        <a:ext cx="101871" cy="101871"/>
      </dsp:txXfrm>
    </dsp:sp>
    <dsp:sp modelId="{687FE764-A27A-AA47-87E6-8C9CA01EF2C4}">
      <dsp:nvSpPr>
        <dsp:cNvPr id="0" name=""/>
        <dsp:cNvSpPr/>
      </dsp:nvSpPr>
      <dsp:spPr>
        <a:xfrm>
          <a:off x="11802074" y="7138128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CATE=0.18</a:t>
          </a:r>
        </a:p>
      </dsp:txBody>
      <dsp:txXfrm>
        <a:off x="11862645" y="7198699"/>
        <a:ext cx="4014935" cy="1946896"/>
      </dsp:txXfrm>
    </dsp:sp>
    <dsp:sp modelId="{E9A23744-F723-7748-B2C8-647DA7D1ED1B}">
      <dsp:nvSpPr>
        <dsp:cNvPr id="0" name=""/>
        <dsp:cNvSpPr/>
      </dsp:nvSpPr>
      <dsp:spPr>
        <a:xfrm rot="19457599">
          <a:off x="15746648" y="7561524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7526650"/>
        <a:ext cx="101871" cy="101871"/>
      </dsp:txXfrm>
    </dsp:sp>
    <dsp:sp modelId="{7DEB6DCC-4939-504B-83B8-7988B8A1125D}">
      <dsp:nvSpPr>
        <dsp:cNvPr id="0" name=""/>
        <dsp:cNvSpPr/>
      </dsp:nvSpPr>
      <dsp:spPr>
        <a:xfrm>
          <a:off x="17592583" y="5949005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 Neighbor&gt;35%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CATE=0.186</a:t>
          </a:r>
        </a:p>
      </dsp:txBody>
      <dsp:txXfrm>
        <a:off x="17653154" y="6009576"/>
        <a:ext cx="4014935" cy="1946896"/>
      </dsp:txXfrm>
    </dsp:sp>
    <dsp:sp modelId="{B742B7A8-4C02-C641-9FD7-CB3251F3D8B3}">
      <dsp:nvSpPr>
        <dsp:cNvPr id="0" name=""/>
        <dsp:cNvSpPr/>
      </dsp:nvSpPr>
      <dsp:spPr>
        <a:xfrm rot="2142401">
          <a:off x="15746648" y="8750646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8715772"/>
        <a:ext cx="101871" cy="101871"/>
      </dsp:txXfrm>
    </dsp:sp>
    <dsp:sp modelId="{EBD893C7-A948-3342-B0F6-01AC8CACD2B4}">
      <dsp:nvSpPr>
        <dsp:cNvPr id="0" name=""/>
        <dsp:cNvSpPr/>
      </dsp:nvSpPr>
      <dsp:spPr>
        <a:xfrm>
          <a:off x="17592583" y="8327250"/>
          <a:ext cx="4136077" cy="206803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 Neighbor&lt;35%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CATE=0.15</a:t>
          </a:r>
        </a:p>
      </dsp:txBody>
      <dsp:txXfrm>
        <a:off x="17653154" y="8387821"/>
        <a:ext cx="4014935" cy="1946896"/>
      </dsp:txXfrm>
    </dsp:sp>
    <dsp:sp modelId="{3B8948CB-B613-D146-BBA2-1B5AD8F919C4}">
      <dsp:nvSpPr>
        <dsp:cNvPr id="0" name=""/>
        <dsp:cNvSpPr/>
      </dsp:nvSpPr>
      <dsp:spPr>
        <a:xfrm rot="2142401">
          <a:off x="9956140" y="9939768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9904894"/>
        <a:ext cx="101871" cy="101871"/>
      </dsp:txXfrm>
    </dsp:sp>
    <dsp:sp modelId="{39A8CD5A-0782-764D-AC2E-ED186F333530}">
      <dsp:nvSpPr>
        <dsp:cNvPr id="0" name=""/>
        <dsp:cNvSpPr/>
      </dsp:nvSpPr>
      <dsp:spPr>
        <a:xfrm>
          <a:off x="11802074" y="9516372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Not 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CATE=0.24</a:t>
          </a:r>
        </a:p>
      </dsp:txBody>
      <dsp:txXfrm>
        <a:off x="11862645" y="9576943"/>
        <a:ext cx="4014935" cy="19468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0" y="3046117"/>
          <a:ext cx="5269197" cy="263346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77132" y="3123249"/>
        <a:ext cx="5114933" cy="2479201"/>
      </dsp:txXfrm>
    </dsp:sp>
    <dsp:sp modelId="{9A113751-2DF8-544E-BCEB-FE4C0FCB602D}">
      <dsp:nvSpPr>
        <dsp:cNvPr id="0" name=""/>
        <dsp:cNvSpPr/>
      </dsp:nvSpPr>
      <dsp:spPr>
        <a:xfrm rot="18250667">
          <a:off x="4495280" y="2874614"/>
          <a:ext cx="353195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531954" y="27246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172958" y="2813561"/>
        <a:ext cx="176597" cy="176597"/>
      </dsp:txXfrm>
    </dsp:sp>
    <dsp:sp modelId="{68A09276-F314-4148-AEC0-49A0FBE44A10}">
      <dsp:nvSpPr>
        <dsp:cNvPr id="0" name=""/>
        <dsp:cNvSpPr/>
      </dsp:nvSpPr>
      <dsp:spPr>
        <a:xfrm>
          <a:off x="7253317" y="123570"/>
          <a:ext cx="6017845" cy="263459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Race: Black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16.8%</a:t>
          </a:r>
        </a:p>
      </dsp:txBody>
      <dsp:txXfrm>
        <a:off x="7330482" y="200735"/>
        <a:ext cx="5863515" cy="2480268"/>
      </dsp:txXfrm>
    </dsp:sp>
    <dsp:sp modelId="{2FA193C2-CC21-F94D-8F64-28276C2AC803}">
      <dsp:nvSpPr>
        <dsp:cNvPr id="0" name=""/>
        <dsp:cNvSpPr/>
      </dsp:nvSpPr>
      <dsp:spPr>
        <a:xfrm rot="21537289">
          <a:off x="5269031" y="4317360"/>
          <a:ext cx="20004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00418" y="27246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219230" y="4294595"/>
        <a:ext cx="100020" cy="100020"/>
      </dsp:txXfrm>
    </dsp:sp>
    <dsp:sp modelId="{C21F1B80-9385-EF42-AA02-90282496BCA4}">
      <dsp:nvSpPr>
        <dsp:cNvPr id="0" name=""/>
        <dsp:cNvSpPr/>
      </dsp:nvSpPr>
      <dsp:spPr>
        <a:xfrm>
          <a:off x="7269283" y="3009062"/>
          <a:ext cx="6017845" cy="263459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Race: Asian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16.7%</a:t>
          </a:r>
        </a:p>
      </dsp:txBody>
      <dsp:txXfrm>
        <a:off x="7346448" y="3086227"/>
        <a:ext cx="5863515" cy="2480268"/>
      </dsp:txXfrm>
    </dsp:sp>
    <dsp:sp modelId="{7A13C9F5-7044-0143-941F-B42FFD6803D4}">
      <dsp:nvSpPr>
        <dsp:cNvPr id="0" name=""/>
        <dsp:cNvSpPr/>
      </dsp:nvSpPr>
      <dsp:spPr>
        <a:xfrm rot="3252576">
          <a:off x="4547368" y="5745892"/>
          <a:ext cx="347720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477204" y="27246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199040" y="5686208"/>
        <a:ext cx="173860" cy="173860"/>
      </dsp:txXfrm>
    </dsp:sp>
    <dsp:sp modelId="{798334F8-D8C2-5B49-AB80-BEC006505C1A}">
      <dsp:nvSpPr>
        <dsp:cNvPr id="0" name=""/>
        <dsp:cNvSpPr/>
      </dsp:nvSpPr>
      <dsp:spPr>
        <a:xfrm>
          <a:off x="7302742" y="5866126"/>
          <a:ext cx="6017845" cy="263459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Race: White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16.5%</a:t>
          </a:r>
        </a:p>
      </dsp:txBody>
      <dsp:txXfrm>
        <a:off x="7379907" y="5943291"/>
        <a:ext cx="5863515" cy="2480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3550" y="2172853"/>
          <a:ext cx="5532657" cy="27663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84573" y="2253876"/>
        <a:ext cx="5370611" cy="2604282"/>
      </dsp:txXfrm>
    </dsp:sp>
    <dsp:sp modelId="{31B8FB0C-FB95-A946-AB16-F244A5D6E554}">
      <dsp:nvSpPr>
        <dsp:cNvPr id="0" name=""/>
        <dsp:cNvSpPr/>
      </dsp:nvSpPr>
      <dsp:spPr>
        <a:xfrm rot="19457599">
          <a:off x="5280041" y="2732090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6574604" y="2692563"/>
        <a:ext cx="136269" cy="136269"/>
      </dsp:txXfrm>
    </dsp:sp>
    <dsp:sp modelId="{994F7BEB-53D1-E447-94AD-BC88094F3D10}">
      <dsp:nvSpPr>
        <dsp:cNvPr id="0" name=""/>
        <dsp:cNvSpPr/>
      </dsp:nvSpPr>
      <dsp:spPr>
        <a:xfrm>
          <a:off x="7749271" y="582214"/>
          <a:ext cx="5532657" cy="276632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CNS Infection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21.6%</a:t>
          </a:r>
        </a:p>
      </dsp:txBody>
      <dsp:txXfrm>
        <a:off x="7830294" y="663237"/>
        <a:ext cx="5370611" cy="2604282"/>
      </dsp:txXfrm>
    </dsp:sp>
    <dsp:sp modelId="{DA10224D-FF8B-1947-9146-1DD4C68D975C}">
      <dsp:nvSpPr>
        <dsp:cNvPr id="0" name=""/>
        <dsp:cNvSpPr/>
      </dsp:nvSpPr>
      <dsp:spPr>
        <a:xfrm rot="2142401">
          <a:off x="5280041" y="4322729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6574604" y="4283202"/>
        <a:ext cx="136269" cy="136269"/>
      </dsp:txXfrm>
    </dsp:sp>
    <dsp:sp modelId="{280EE287-1953-EA41-8342-2176CDA9292E}">
      <dsp:nvSpPr>
        <dsp:cNvPr id="0" name=""/>
        <dsp:cNvSpPr/>
      </dsp:nvSpPr>
      <dsp:spPr>
        <a:xfrm>
          <a:off x="7749271" y="3763492"/>
          <a:ext cx="5532657" cy="276632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 CNS Infection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16.4%</a:t>
          </a:r>
        </a:p>
      </dsp:txBody>
      <dsp:txXfrm>
        <a:off x="7830294" y="3844515"/>
        <a:ext cx="5370611" cy="2604282"/>
      </dsp:txXfrm>
    </dsp:sp>
    <dsp:sp modelId="{DDF802EA-ED96-CC4A-B033-7125539C490F}">
      <dsp:nvSpPr>
        <dsp:cNvPr id="0" name=""/>
        <dsp:cNvSpPr/>
      </dsp:nvSpPr>
      <dsp:spPr>
        <a:xfrm rot="19457599">
          <a:off x="13025762" y="4322729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14320325" y="4283202"/>
        <a:ext cx="136269" cy="136269"/>
      </dsp:txXfrm>
    </dsp:sp>
    <dsp:sp modelId="{954C0177-F85D-6A46-B78F-179C97D65ED0}">
      <dsp:nvSpPr>
        <dsp:cNvPr id="0" name=""/>
        <dsp:cNvSpPr/>
      </dsp:nvSpPr>
      <dsp:spPr>
        <a:xfrm>
          <a:off x="15494991" y="2172853"/>
          <a:ext cx="5532657" cy="27663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Toxic Metabolic Encephalopathy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17.8%</a:t>
          </a:r>
        </a:p>
      </dsp:txBody>
      <dsp:txXfrm>
        <a:off x="15576014" y="2253876"/>
        <a:ext cx="5370611" cy="2604282"/>
      </dsp:txXfrm>
    </dsp:sp>
    <dsp:sp modelId="{8A97AFE2-02CC-FD44-862F-4FE9502C7231}">
      <dsp:nvSpPr>
        <dsp:cNvPr id="0" name=""/>
        <dsp:cNvSpPr/>
      </dsp:nvSpPr>
      <dsp:spPr>
        <a:xfrm rot="2142401">
          <a:off x="13025762" y="5913368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14320325" y="5873841"/>
        <a:ext cx="136269" cy="136269"/>
      </dsp:txXfrm>
    </dsp:sp>
    <dsp:sp modelId="{9E880E8E-DB57-8B4B-A53D-C1516EF5CD0A}">
      <dsp:nvSpPr>
        <dsp:cNvPr id="0" name=""/>
        <dsp:cNvSpPr/>
      </dsp:nvSpPr>
      <dsp:spPr>
        <a:xfrm>
          <a:off x="15494991" y="5354131"/>
          <a:ext cx="5532657" cy="276632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 Toxic Metabolic Encephalopathy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16.2%</a:t>
          </a:r>
        </a:p>
      </dsp:txBody>
      <dsp:txXfrm>
        <a:off x="15576014" y="5435154"/>
        <a:ext cx="5370611" cy="2604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5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4883-DD2C-8046-A0FC-F2BBEA5B9BF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AC5E032-E642-1C41-A793-C2B1B3687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045976"/>
              </p:ext>
            </p:extLst>
          </p:nvPr>
        </p:nvGraphicFramePr>
        <p:xfrm>
          <a:off x="3616411" y="3700677"/>
          <a:ext cx="17151178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09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AC5E032-E642-1C41-A793-C2B1B3687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20028"/>
              </p:ext>
            </p:extLst>
          </p:nvPr>
        </p:nvGraphicFramePr>
        <p:xfrm>
          <a:off x="3616411" y="3700677"/>
          <a:ext cx="17151178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79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2335A6-CD4F-BC45-940F-904E4B222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083057"/>
              </p:ext>
            </p:extLst>
          </p:nvPr>
        </p:nvGraphicFramePr>
        <p:xfrm>
          <a:off x="1676399" y="766120"/>
          <a:ext cx="21949719" cy="11587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56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AC5E032-E642-1C41-A793-C2B1B3687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738720"/>
              </p:ext>
            </p:extLst>
          </p:nvPr>
        </p:nvGraphicFramePr>
        <p:xfrm>
          <a:off x="4992129" y="3675964"/>
          <a:ext cx="16162639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96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339C7B-78F5-4348-9F7E-8BE64D925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986269"/>
              </p:ext>
            </p:extLst>
          </p:nvPr>
        </p:nvGraphicFramePr>
        <p:xfrm>
          <a:off x="1676400" y="3651250"/>
          <a:ext cx="21031200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43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DBCA43D-732D-4347-A33B-AF2D5F0DFADB}"/>
              </a:ext>
            </a:extLst>
          </p:cNvPr>
          <p:cNvGrpSpPr/>
          <p:nvPr/>
        </p:nvGrpSpPr>
        <p:grpSpPr>
          <a:xfrm>
            <a:off x="3551273" y="808075"/>
            <a:ext cx="19463023" cy="12418827"/>
            <a:chOff x="3551273" y="808075"/>
            <a:chExt cx="19463023" cy="12418827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795991B4-DF01-9F49-9CD5-1A48062B01BA}"/>
                </a:ext>
              </a:extLst>
            </p:cNvPr>
            <p:cNvSpPr/>
            <p:nvPr/>
          </p:nvSpPr>
          <p:spPr>
            <a:xfrm>
              <a:off x="3551273" y="808075"/>
              <a:ext cx="18521917" cy="12418827"/>
            </a:xfrm>
            <a:prstGeom prst="cube">
              <a:avLst/>
            </a:prstGeom>
            <a:solidFill>
              <a:schemeClr val="accent2">
                <a:lumMod val="40000"/>
                <a:lumOff val="60000"/>
                <a:alpha val="16273"/>
              </a:schemeClr>
            </a:solidFill>
            <a:ln w="762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1F5F8095-19EE-6249-9663-D97847C7BC53}"/>
                </a:ext>
              </a:extLst>
            </p:cNvPr>
            <p:cNvSpPr/>
            <p:nvPr/>
          </p:nvSpPr>
          <p:spPr>
            <a:xfrm>
              <a:off x="7084159" y="1831673"/>
              <a:ext cx="7442790" cy="6188149"/>
            </a:xfrm>
            <a:prstGeom prst="cube">
              <a:avLst/>
            </a:prstGeom>
            <a:solidFill>
              <a:schemeClr val="accent1">
                <a:alpha val="18000"/>
              </a:schemeClr>
            </a:solidFill>
            <a:ln w="571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E8CF88D-BEFC-9148-AD2B-E12335EF8790}"/>
                </a:ext>
              </a:extLst>
            </p:cNvPr>
            <p:cNvSpPr/>
            <p:nvPr/>
          </p:nvSpPr>
          <p:spPr>
            <a:xfrm rot="19786174">
              <a:off x="8690614" y="8380853"/>
              <a:ext cx="14323682" cy="2125362"/>
            </a:xfrm>
            <a:prstGeom prst="ellipse">
              <a:avLst/>
            </a:prstGeom>
            <a:solidFill>
              <a:schemeClr val="accent6">
                <a:lumMod val="75000"/>
                <a:alpha val="29873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DE2394-5BE4-F54B-9AA6-EA9FAD2E902C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13213854" y="7678838"/>
              <a:ext cx="1463569" cy="21818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B9282C-4EF7-CC46-B10C-08F305D98DE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V="1">
              <a:off x="9664571" y="9984262"/>
              <a:ext cx="5015259" cy="3065108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C5ADD4-5730-D141-8E28-A22525E7085F}"/>
                    </a:ext>
                  </a:extLst>
                </p:cNvPr>
                <p:cNvSpPr txBox="1"/>
                <p:nvPr/>
              </p:nvSpPr>
              <p:spPr>
                <a:xfrm>
                  <a:off x="3640121" y="4123012"/>
                  <a:ext cx="1309816" cy="12027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0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a:rPr lang="en-US" sz="8000" b="1" i="0" baseline="-25000" smtClean="0">
                            <a:latin typeface="Cambria Math" panose="02040503050406030204" pitchFamily="18" charset="0"/>
                          </a:rPr>
                          <m:t>𝚯</m:t>
                        </m:r>
                      </m:oMath>
                    </m:oMathPara>
                  </a14:m>
                  <a:endParaRPr lang="en-US" sz="8000" b="1" baseline="-25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C5ADD4-5730-D141-8E28-A22525E70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121" y="4123012"/>
                  <a:ext cx="1309816" cy="1202765"/>
                </a:xfrm>
                <a:prstGeom prst="rect">
                  <a:avLst/>
                </a:prstGeom>
                <a:blipFill>
                  <a:blip r:embed="rId2"/>
                  <a:stretch>
                    <a:fillRect l="-21154" r="-125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FBD9BEB-1949-1B4C-B485-0F0B261F09F8}"/>
                    </a:ext>
                  </a:extLst>
                </p:cNvPr>
                <p:cNvSpPr txBox="1"/>
                <p:nvPr/>
              </p:nvSpPr>
              <p:spPr>
                <a:xfrm>
                  <a:off x="17085076" y="7838336"/>
                  <a:ext cx="1141606" cy="10824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200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en-US" sz="7200" b="1" i="0" baseline="-2500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sub>
                          <m:sup>
                            <m:r>
                              <a:rPr lang="en-US" sz="72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7200" b="1" baseline="-25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FBD9BEB-1949-1B4C-B485-0F0B261F0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85076" y="7838336"/>
                  <a:ext cx="1141606" cy="1082476"/>
                </a:xfrm>
                <a:prstGeom prst="rect">
                  <a:avLst/>
                </a:prstGeom>
                <a:blipFill>
                  <a:blip r:embed="rId3"/>
                  <a:stretch>
                    <a:fillRect l="-20879" r="-3297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4962D0-0D5C-1447-B5AA-0C83C7998C13}"/>
                    </a:ext>
                  </a:extLst>
                </p:cNvPr>
                <p:cNvSpPr txBox="1"/>
                <p:nvPr/>
              </p:nvSpPr>
              <p:spPr>
                <a:xfrm>
                  <a:off x="7317530" y="6396100"/>
                  <a:ext cx="1309816" cy="12427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7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7200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lang="en-US" sz="7200" b="1" i="0" baseline="-25000">
                                <a:latin typeface="Cambria Math" panose="02040503050406030204" pitchFamily="18" charset="0"/>
                              </a:rPr>
                              <m:t>𝚯</m:t>
                            </m:r>
                          </m:sub>
                          <m:sup>
                            <m:r>
                              <a:rPr lang="en-US" sz="7200" b="1" i="0" smtClean="0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US" sz="7200" b="1" baseline="-25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4962D0-0D5C-1447-B5AA-0C83C7998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530" y="6396100"/>
                  <a:ext cx="1309816" cy="1242776"/>
                </a:xfrm>
                <a:prstGeom prst="rect">
                  <a:avLst/>
                </a:prstGeom>
                <a:blipFill>
                  <a:blip r:embed="rId4"/>
                  <a:stretch>
                    <a:fillRect l="-14423" r="-7692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7D00AD8-2325-FA4B-9274-856EDA838A69}"/>
                    </a:ext>
                  </a:extLst>
                </p:cNvPr>
                <p:cNvSpPr txBox="1"/>
                <p:nvPr/>
              </p:nvSpPr>
              <p:spPr>
                <a:xfrm>
                  <a:off x="9495738" y="4724395"/>
                  <a:ext cx="1309816" cy="10141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/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</m:oMath>
                    </m:oMathPara>
                  </a14:m>
                  <a:endParaRPr lang="en-US" sz="5400" baseline="-25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7D00AD8-2325-FA4B-9274-856EDA838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738" y="4724395"/>
                  <a:ext cx="1309816" cy="1014188"/>
                </a:xfrm>
                <a:prstGeom prst="rect">
                  <a:avLst/>
                </a:prstGeom>
                <a:blipFill>
                  <a:blip r:embed="rId5"/>
                  <a:stretch>
                    <a:fillRect l="-17143" t="-1250" r="-76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B18B45-F784-7249-BD21-202F49EFD12D}"/>
                    </a:ext>
                  </a:extLst>
                </p:cNvPr>
                <p:cNvSpPr txBox="1"/>
                <p:nvPr/>
              </p:nvSpPr>
              <p:spPr>
                <a:xfrm>
                  <a:off x="14825399" y="9379013"/>
                  <a:ext cx="1141606" cy="836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  <m:sup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5400" baseline="-25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B18B45-F784-7249-BD21-202F49EFD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25399" y="9379013"/>
                  <a:ext cx="1141606" cy="836447"/>
                </a:xfrm>
                <a:prstGeom prst="rect">
                  <a:avLst/>
                </a:prstGeom>
                <a:blipFill>
                  <a:blip r:embed="rId6"/>
                  <a:stretch>
                    <a:fillRect l="-4396" b="-20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4AA0AE-99F8-D642-A647-735FBD58048C}"/>
                </a:ext>
              </a:extLst>
            </p:cNvPr>
            <p:cNvSpPr/>
            <p:nvPr/>
          </p:nvSpPr>
          <p:spPr>
            <a:xfrm flipH="1">
              <a:off x="14586307" y="9860691"/>
              <a:ext cx="182233" cy="2090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9D7415-FA9B-4D4E-89E0-F1FD427A7FAA}"/>
                </a:ext>
              </a:extLst>
            </p:cNvPr>
            <p:cNvSpPr/>
            <p:nvPr/>
          </p:nvSpPr>
          <p:spPr>
            <a:xfrm flipH="1">
              <a:off x="11958242" y="5234966"/>
              <a:ext cx="182233" cy="2090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508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74F941-3013-994F-A998-7D6B79F9462E}"/>
              </a:ext>
            </a:extLst>
          </p:cNvPr>
          <p:cNvSpPr/>
          <p:nvPr/>
        </p:nvSpPr>
        <p:spPr>
          <a:xfrm rot="5400000">
            <a:off x="3285461" y="6071190"/>
            <a:ext cx="10090298" cy="177563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ENCODER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06F8D-2D66-754F-AA1A-E4EA71C75E26}"/>
              </a:ext>
            </a:extLst>
          </p:cNvPr>
          <p:cNvSpPr/>
          <p:nvPr/>
        </p:nvSpPr>
        <p:spPr>
          <a:xfrm rot="5400000">
            <a:off x="12730719" y="6071191"/>
            <a:ext cx="10090298" cy="177563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DECODER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7FAAB-A594-1248-9AD6-4C964D41DBFE}"/>
              </a:ext>
            </a:extLst>
          </p:cNvPr>
          <p:cNvSpPr txBox="1"/>
          <p:nvPr/>
        </p:nvSpPr>
        <p:spPr>
          <a:xfrm>
            <a:off x="4444408" y="6451177"/>
            <a:ext cx="630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F1D89-093B-DB46-ADFC-3199246C2D69}"/>
              </a:ext>
            </a:extLst>
          </p:cNvPr>
          <p:cNvSpPr txBox="1"/>
          <p:nvPr/>
        </p:nvSpPr>
        <p:spPr>
          <a:xfrm>
            <a:off x="4444408" y="12371740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57FB1E-B8FF-C340-9468-2A5EA7CCCA83}"/>
              </a:ext>
            </a:extLst>
          </p:cNvPr>
          <p:cNvCxnSpPr>
            <a:stCxn id="6" idx="3"/>
            <a:endCxn id="4" idx="2"/>
          </p:cNvCxnSpPr>
          <p:nvPr/>
        </p:nvCxnSpPr>
        <p:spPr>
          <a:xfrm>
            <a:off x="5074709" y="6959009"/>
            <a:ext cx="2368083" cy="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BFDB41-577B-6A4E-9D93-869671F96AF1}"/>
                  </a:ext>
                </a:extLst>
              </p:cNvPr>
              <p:cNvSpPr txBox="1"/>
              <p:nvPr/>
            </p:nvSpPr>
            <p:spPr>
              <a:xfrm>
                <a:off x="10746730" y="6588682"/>
                <a:ext cx="839781" cy="74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BFDB41-577B-6A4E-9D93-869671F9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730" y="6588682"/>
                <a:ext cx="839781" cy="740652"/>
              </a:xfrm>
              <a:prstGeom prst="rect">
                <a:avLst/>
              </a:prstGeom>
              <a:blipFill>
                <a:blip r:embed="rId2"/>
                <a:stretch>
                  <a:fillRect l="-14925" r="-4478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C67221-F93C-8742-8C52-9806EA38DD9A}"/>
                  </a:ext>
                </a:extLst>
              </p:cNvPr>
              <p:cNvSpPr txBox="1"/>
              <p:nvPr/>
            </p:nvSpPr>
            <p:spPr>
              <a:xfrm>
                <a:off x="10746730" y="7850327"/>
                <a:ext cx="841192" cy="74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4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C67221-F93C-8742-8C52-9806EA38D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730" y="7850327"/>
                <a:ext cx="841192" cy="740652"/>
              </a:xfrm>
              <a:prstGeom prst="rect">
                <a:avLst/>
              </a:prstGeom>
              <a:blipFill>
                <a:blip r:embed="rId3"/>
                <a:stretch>
                  <a:fillRect l="-16418" t="-1695" r="-4478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AC27EE2-FDD9-9E42-9BAB-44BE8E79AE7C}"/>
              </a:ext>
            </a:extLst>
          </p:cNvPr>
          <p:cNvSpPr txBox="1"/>
          <p:nvPr/>
        </p:nvSpPr>
        <p:spPr>
          <a:xfrm>
            <a:off x="13816806" y="6451176"/>
            <a:ext cx="603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D7C1B3-AA17-A74A-8C35-592144C1CE28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flipV="1">
            <a:off x="9218429" y="6959008"/>
            <a:ext cx="1528301" cy="1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DC3B40-8F8F-5E47-BF3F-929BEB0620D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11586511" y="6959008"/>
            <a:ext cx="2230295" cy="0"/>
          </a:xfrm>
          <a:prstGeom prst="straightConnector1">
            <a:avLst/>
          </a:prstGeom>
          <a:ln w="952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F7DA91-45E4-CA4D-B92A-C3965FDE76C6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>
            <a:off x="14419856" y="6959008"/>
            <a:ext cx="2468194" cy="2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E0F4A9-7C58-0148-A7FD-5CE45F991B78}"/>
              </a:ext>
            </a:extLst>
          </p:cNvPr>
          <p:cNvCxnSpPr>
            <a:cxnSpLocks/>
            <a:stCxn id="5" idx="0"/>
            <a:endCxn id="29" idx="1"/>
          </p:cNvCxnSpPr>
          <p:nvPr/>
        </p:nvCxnSpPr>
        <p:spPr>
          <a:xfrm flipV="1">
            <a:off x="18663687" y="6959007"/>
            <a:ext cx="2468193" cy="3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0D5292-BCA8-6143-8F58-45AF0336AB15}"/>
              </a:ext>
            </a:extLst>
          </p:cNvPr>
          <p:cNvSpPr txBox="1"/>
          <p:nvPr/>
        </p:nvSpPr>
        <p:spPr>
          <a:xfrm>
            <a:off x="21131880" y="6451175"/>
            <a:ext cx="800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A’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F7DCE2C-57F2-5D40-91E9-B5E6ADD93211}"/>
              </a:ext>
            </a:extLst>
          </p:cNvPr>
          <p:cNvCxnSpPr>
            <a:stCxn id="7" idx="3"/>
            <a:endCxn id="5" idx="3"/>
          </p:cNvCxnSpPr>
          <p:nvPr/>
        </p:nvCxnSpPr>
        <p:spPr>
          <a:xfrm flipV="1">
            <a:off x="5047458" y="12004159"/>
            <a:ext cx="12728410" cy="875413"/>
          </a:xfrm>
          <a:prstGeom prst="bentConnector2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B1DA7A6D-C95F-9E4A-84DA-99BCF341D17B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11587922" y="6959008"/>
            <a:ext cx="2228884" cy="1261645"/>
          </a:xfrm>
          <a:prstGeom prst="bentConnector3">
            <a:avLst/>
          </a:prstGeom>
          <a:ln w="952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DA3E4BF-629B-D64B-A7AC-6A5BE6D78DF6}"/>
              </a:ext>
            </a:extLst>
          </p:cNvPr>
          <p:cNvSpPr txBox="1"/>
          <p:nvPr/>
        </p:nvSpPr>
        <p:spPr>
          <a:xfrm>
            <a:off x="11936627" y="6326661"/>
            <a:ext cx="1334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sample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0370BA-8185-A54D-BB30-3CA602A7554C}"/>
              </a:ext>
            </a:extLst>
          </p:cNvPr>
          <p:cNvSpPr txBox="1"/>
          <p:nvPr/>
        </p:nvSpPr>
        <p:spPr>
          <a:xfrm>
            <a:off x="10030259" y="438875"/>
            <a:ext cx="6333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Learning P(A|B)</a:t>
            </a:r>
          </a:p>
        </p:txBody>
      </p:sp>
    </p:spTree>
    <p:extLst>
      <p:ext uri="{BB962C8B-B14F-4D97-AF65-F5344CB8AC3E}">
        <p14:creationId xmlns:p14="http://schemas.microsoft.com/office/powerpoint/2010/main" val="14086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D84F9430-DDFD-787C-A8E6-C8497BBA1B92}"/>
              </a:ext>
            </a:extLst>
          </p:cNvPr>
          <p:cNvGrpSpPr/>
          <p:nvPr/>
        </p:nvGrpSpPr>
        <p:grpSpPr>
          <a:xfrm>
            <a:off x="2594347" y="2105247"/>
            <a:ext cx="20722233" cy="9484020"/>
            <a:chOff x="2594347" y="2105247"/>
            <a:chExt cx="20722233" cy="94840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23CD6E-C60C-B8B3-0674-815E5558EB96}"/>
                </a:ext>
              </a:extLst>
            </p:cNvPr>
            <p:cNvSpPr/>
            <p:nvPr/>
          </p:nvSpPr>
          <p:spPr>
            <a:xfrm>
              <a:off x="5677786" y="7527851"/>
              <a:ext cx="1743740" cy="1743740"/>
            </a:xfrm>
            <a:prstGeom prst="rect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X</a:t>
              </a:r>
              <a:r>
                <a:rPr lang="en-US" sz="4400" baseline="-25000" dirty="0">
                  <a:solidFill>
                    <a:schemeClr val="tx1"/>
                  </a:solidFill>
                </a:rPr>
                <a:t> i,-t</a:t>
              </a:r>
              <a:r>
                <a:rPr lang="en-US" sz="4400" baseline="-53000" dirty="0">
                  <a:solidFill>
                    <a:schemeClr val="tx1"/>
                  </a:solidFill>
                </a:rPr>
                <a:t>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60FDD-AEFF-476B-9771-C8B356509229}"/>
                </a:ext>
              </a:extLst>
            </p:cNvPr>
            <p:cNvSpPr/>
            <p:nvPr/>
          </p:nvSpPr>
          <p:spPr>
            <a:xfrm>
              <a:off x="12192000" y="7527851"/>
              <a:ext cx="1743740" cy="1743740"/>
            </a:xfrm>
            <a:prstGeom prst="rect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Z</a:t>
              </a:r>
              <a:r>
                <a:rPr lang="en-US" sz="4400" baseline="-25000" dirty="0">
                  <a:solidFill>
                    <a:schemeClr val="tx1"/>
                  </a:solidFill>
                </a:rPr>
                <a:t>i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292775-4B4C-DF0E-1A1D-9861C01623A0}"/>
                </a:ext>
              </a:extLst>
            </p:cNvPr>
            <p:cNvSpPr/>
            <p:nvPr/>
          </p:nvSpPr>
          <p:spPr>
            <a:xfrm>
              <a:off x="19755291" y="7527851"/>
              <a:ext cx="1743740" cy="1743740"/>
            </a:xfrm>
            <a:prstGeom prst="rect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Y</a:t>
              </a:r>
              <a:r>
                <a:rPr lang="en-US" sz="4400" baseline="-25000" dirty="0">
                  <a:solidFill>
                    <a:schemeClr val="tx1"/>
                  </a:solidFill>
                </a:rPr>
                <a:t> i,+t</a:t>
              </a:r>
              <a:r>
                <a:rPr lang="en-US" sz="4400" baseline="-53000" dirty="0">
                  <a:solidFill>
                    <a:schemeClr val="tx1"/>
                  </a:solidFill>
                </a:rPr>
                <a:t>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D3CAC5-BF46-C278-A180-EAC694507F5C}"/>
                </a:ext>
              </a:extLst>
            </p:cNvPr>
            <p:cNvSpPr/>
            <p:nvPr/>
          </p:nvSpPr>
          <p:spPr>
            <a:xfrm>
              <a:off x="8548579" y="2105247"/>
              <a:ext cx="1743740" cy="1743740"/>
            </a:xfrm>
            <a:prstGeom prst="ellipse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err="1">
                  <a:solidFill>
                    <a:schemeClr val="tx1"/>
                  </a:solidFill>
                </a:rPr>
                <a:t>μ</a:t>
              </a:r>
              <a:r>
                <a:rPr lang="en-US" sz="4400" baseline="-25000" dirty="0" err="1">
                  <a:solidFill>
                    <a:schemeClr val="tx1"/>
                  </a:solidFill>
                </a:rPr>
                <a:t>i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96EFD0-63EB-DCEC-659B-99A069B086E1}"/>
                </a:ext>
              </a:extLst>
            </p:cNvPr>
            <p:cNvSpPr/>
            <p:nvPr/>
          </p:nvSpPr>
          <p:spPr>
            <a:xfrm>
              <a:off x="2594347" y="2105247"/>
              <a:ext cx="1743740" cy="1743740"/>
            </a:xfrm>
            <a:prstGeom prst="ellipse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δ</a:t>
              </a:r>
              <a:r>
                <a:rPr lang="en-US" sz="4400" baseline="-25000" dirty="0">
                  <a:solidFill>
                    <a:schemeClr val="tx1"/>
                  </a:solidFill>
                </a:rPr>
                <a:t>-t</a:t>
              </a:r>
              <a:r>
                <a:rPr lang="en-US" sz="4400" baseline="-53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F248C3-0D97-A3F8-E6F9-B96C0313B027}"/>
                </a:ext>
              </a:extLst>
            </p:cNvPr>
            <p:cNvSpPr/>
            <p:nvPr/>
          </p:nvSpPr>
          <p:spPr>
            <a:xfrm>
              <a:off x="5571463" y="2105247"/>
              <a:ext cx="1743740" cy="1743740"/>
            </a:xfrm>
            <a:prstGeom prst="ellipse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err="1">
                  <a:solidFill>
                    <a:schemeClr val="tx1"/>
                  </a:solidFill>
                </a:rPr>
                <a:t>λ</a:t>
              </a:r>
              <a:r>
                <a:rPr lang="en-US" sz="4400" baseline="-25000" dirty="0">
                  <a:solidFill>
                    <a:schemeClr val="tx1"/>
                  </a:solidFill>
                </a:rPr>
                <a:t> -t</a:t>
              </a:r>
              <a:r>
                <a:rPr lang="en-US" sz="4400" baseline="-53000" dirty="0">
                  <a:solidFill>
                    <a:schemeClr val="tx1"/>
                  </a:solidFill>
                </a:rPr>
                <a:t>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E2B09F4-42BB-2259-F123-7CBC8ED24ACA}"/>
                </a:ext>
              </a:extLst>
            </p:cNvPr>
            <p:cNvSpPr/>
            <p:nvPr/>
          </p:nvSpPr>
          <p:spPr>
            <a:xfrm>
              <a:off x="14768624" y="2105248"/>
              <a:ext cx="1743740" cy="1743740"/>
            </a:xfrm>
            <a:prstGeom prst="ellipse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err="1">
                  <a:solidFill>
                    <a:schemeClr val="tx1"/>
                  </a:solidFill>
                </a:rPr>
                <a:t>δ</a:t>
              </a:r>
              <a:r>
                <a:rPr lang="en-US" sz="4400" baseline="-25000" dirty="0">
                  <a:solidFill>
                    <a:schemeClr val="tx1"/>
                  </a:solidFill>
                </a:rPr>
                <a:t> +t</a:t>
              </a:r>
              <a:r>
                <a:rPr lang="en-US" sz="4400" baseline="-53000" dirty="0">
                  <a:solidFill>
                    <a:schemeClr val="tx1"/>
                  </a:solidFill>
                </a:rPr>
                <a:t>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A91BA9-15EB-6B16-9226-B72DB669F372}"/>
                </a:ext>
              </a:extLst>
            </p:cNvPr>
            <p:cNvSpPr/>
            <p:nvPr/>
          </p:nvSpPr>
          <p:spPr>
            <a:xfrm>
              <a:off x="17299172" y="2105247"/>
              <a:ext cx="1743740" cy="1743740"/>
            </a:xfrm>
            <a:prstGeom prst="ellipse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 err="1">
                  <a:solidFill>
                    <a:schemeClr val="tx1"/>
                  </a:solidFill>
                </a:rPr>
                <a:t>λ</a:t>
              </a:r>
              <a:r>
                <a:rPr lang="en-US" sz="4400" baseline="-25000" dirty="0">
                  <a:solidFill>
                    <a:schemeClr val="tx1"/>
                  </a:solidFill>
                </a:rPr>
                <a:t> +t</a:t>
              </a:r>
              <a:r>
                <a:rPr lang="en-US" sz="4400" baseline="-53000" dirty="0">
                  <a:solidFill>
                    <a:schemeClr val="tx1"/>
                  </a:solidFill>
                </a:rPr>
                <a:t>0</a:t>
              </a:r>
              <a:endParaRPr 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557374-1D7D-D040-5BD6-E6114F891AB6}"/>
                </a:ext>
              </a:extLst>
            </p:cNvPr>
            <p:cNvSpPr/>
            <p:nvPr/>
          </p:nvSpPr>
          <p:spPr>
            <a:xfrm>
              <a:off x="19680864" y="2105247"/>
              <a:ext cx="1743740" cy="1743740"/>
            </a:xfrm>
            <a:prstGeom prst="ellipse">
              <a:avLst/>
            </a:prstGeom>
            <a:noFill/>
            <a:ln w="50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</a:rPr>
                <a:t>α</a:t>
              </a:r>
              <a:r>
                <a:rPr lang="en-US" sz="4000" baseline="-25000" dirty="0" err="1">
                  <a:solidFill>
                    <a:schemeClr val="tx1"/>
                  </a:solidFill>
                </a:rPr>
                <a:t>i</a:t>
              </a:r>
              <a:r>
                <a:rPr lang="en-US" sz="4000" baseline="-25000" dirty="0">
                  <a:solidFill>
                    <a:schemeClr val="tx1"/>
                  </a:solidFill>
                </a:rPr>
                <a:t>, +t</a:t>
              </a:r>
              <a:r>
                <a:rPr lang="en-US" sz="4000" baseline="-53000" dirty="0">
                  <a:solidFill>
                    <a:schemeClr val="tx1"/>
                  </a:solidFill>
                </a:rPr>
                <a:t>0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FD92DA-FBF7-653B-8775-7B21D349438E}"/>
                </a:ext>
              </a:extLst>
            </p:cNvPr>
            <p:cNvCxnSpPr>
              <a:cxnSpLocks/>
              <a:stCxn id="7" idx="5"/>
              <a:endCxn id="5" idx="0"/>
            </p:cNvCxnSpPr>
            <p:nvPr/>
          </p:nvCxnSpPr>
          <p:spPr>
            <a:xfrm>
              <a:off x="10036954" y="3593622"/>
              <a:ext cx="3026916" cy="3934229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E0808B2-59DD-BC8B-9C1A-DD4D473DF5CE}"/>
                </a:ext>
              </a:extLst>
            </p:cNvPr>
            <p:cNvCxnSpPr>
              <a:stCxn id="7" idx="3"/>
              <a:endCxn id="4" idx="0"/>
            </p:cNvCxnSpPr>
            <p:nvPr/>
          </p:nvCxnSpPr>
          <p:spPr>
            <a:xfrm flipH="1">
              <a:off x="6549656" y="3593622"/>
              <a:ext cx="2254288" cy="3934229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AFE2ABB-A927-CE04-0552-EA32414F7160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10292319" y="2977117"/>
              <a:ext cx="10334842" cy="4550734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34219A-02C4-B256-BF55-0D227CE7FAAA}"/>
                </a:ext>
              </a:extLst>
            </p:cNvPr>
            <p:cNvCxnSpPr>
              <a:stCxn id="10" idx="4"/>
              <a:endCxn id="6" idx="0"/>
            </p:cNvCxnSpPr>
            <p:nvPr/>
          </p:nvCxnSpPr>
          <p:spPr>
            <a:xfrm>
              <a:off x="15640494" y="3848988"/>
              <a:ext cx="4986667" cy="3678863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27F8CAA-9A2D-3F08-9211-5F9BE5AB5BE5}"/>
                </a:ext>
              </a:extLst>
            </p:cNvPr>
            <p:cNvCxnSpPr>
              <a:stCxn id="11" idx="4"/>
            </p:cNvCxnSpPr>
            <p:nvPr/>
          </p:nvCxnSpPr>
          <p:spPr>
            <a:xfrm>
              <a:off x="18171042" y="3848987"/>
              <a:ext cx="2381692" cy="3678864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A8F6547-AF2E-1B81-2A5D-F30C1ED5CE5E}"/>
                </a:ext>
              </a:extLst>
            </p:cNvPr>
            <p:cNvCxnSpPr>
              <a:cxnSpLocks/>
              <a:stCxn id="12" idx="4"/>
              <a:endCxn id="6" idx="0"/>
            </p:cNvCxnSpPr>
            <p:nvPr/>
          </p:nvCxnSpPr>
          <p:spPr>
            <a:xfrm>
              <a:off x="20552734" y="3848987"/>
              <a:ext cx="74427" cy="3678864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AF28E0-4B0C-7C95-9F73-DE72C6A2ED68}"/>
                </a:ext>
              </a:extLst>
            </p:cNvPr>
            <p:cNvCxnSpPr>
              <a:stCxn id="9" idx="4"/>
              <a:endCxn id="4" idx="0"/>
            </p:cNvCxnSpPr>
            <p:nvPr/>
          </p:nvCxnSpPr>
          <p:spPr>
            <a:xfrm>
              <a:off x="6443333" y="3848987"/>
              <a:ext cx="106323" cy="3678864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9ACF7C6-03D7-A476-F0A4-F9EE8FCFB381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4125433" y="3593622"/>
              <a:ext cx="2424223" cy="3934229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C1EAA2A-AFFF-72EC-A666-AF2D4275DFC2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13935740" y="8399721"/>
              <a:ext cx="5819551" cy="0"/>
            </a:xfrm>
            <a:prstGeom prst="straightConnector1">
              <a:avLst/>
            </a:prstGeom>
            <a:ln w="50800" cap="rnd">
              <a:solidFill>
                <a:schemeClr val="accent1">
                  <a:lumMod val="5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6F9209D-92F5-9077-97EA-98675C5441D4}"/>
                </a:ext>
              </a:extLst>
            </p:cNvPr>
            <p:cNvSpPr txBox="1"/>
            <p:nvPr/>
          </p:nvSpPr>
          <p:spPr>
            <a:xfrm>
              <a:off x="23131849" y="1121993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336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ble Bracket 4">
            <a:extLst>
              <a:ext uri="{FF2B5EF4-FFF2-40B4-BE49-F238E27FC236}">
                <a16:creationId xmlns:a16="http://schemas.microsoft.com/office/drawing/2014/main" id="{B588F5B6-49B2-9F4F-3B32-7753CFE55C48}"/>
              </a:ext>
            </a:extLst>
          </p:cNvPr>
          <p:cNvSpPr/>
          <p:nvPr/>
        </p:nvSpPr>
        <p:spPr>
          <a:xfrm>
            <a:off x="5103627" y="2083981"/>
            <a:ext cx="8888819" cy="8888819"/>
          </a:xfrm>
          <a:prstGeom prst="bracketPair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7B244DD-B1C3-8C81-E9BE-0ACACFC84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68207"/>
              </p:ext>
            </p:extLst>
          </p:nvPr>
        </p:nvGraphicFramePr>
        <p:xfrm>
          <a:off x="5892799" y="2743199"/>
          <a:ext cx="6299196" cy="635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799">
                  <a:extLst>
                    <a:ext uri="{9D8B030D-6E8A-4147-A177-3AD203B41FA5}">
                      <a16:colId xmlns:a16="http://schemas.microsoft.com/office/drawing/2014/main" val="3182877558"/>
                    </a:ext>
                  </a:extLst>
                </a:gridCol>
                <a:gridCol w="1574799">
                  <a:extLst>
                    <a:ext uri="{9D8B030D-6E8A-4147-A177-3AD203B41FA5}">
                      <a16:colId xmlns:a16="http://schemas.microsoft.com/office/drawing/2014/main" val="3404769859"/>
                    </a:ext>
                  </a:extLst>
                </a:gridCol>
                <a:gridCol w="1574799">
                  <a:extLst>
                    <a:ext uri="{9D8B030D-6E8A-4147-A177-3AD203B41FA5}">
                      <a16:colId xmlns:a16="http://schemas.microsoft.com/office/drawing/2014/main" val="3789822758"/>
                    </a:ext>
                  </a:extLst>
                </a:gridCol>
                <a:gridCol w="1574799">
                  <a:extLst>
                    <a:ext uri="{9D8B030D-6E8A-4147-A177-3AD203B41FA5}">
                      <a16:colId xmlns:a16="http://schemas.microsoft.com/office/drawing/2014/main" val="3067403067"/>
                    </a:ext>
                  </a:extLst>
                </a:gridCol>
              </a:tblGrid>
              <a:tr h="1575484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sz="6000" b="1" baseline="-25000" dirty="0">
                          <a:solidFill>
                            <a:schemeClr val="tx1"/>
                          </a:solidFill>
                        </a:rPr>
                        <a:t>j-1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sz="6000" b="1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28800"/>
                  </a:ext>
                </a:extLst>
              </a:tr>
              <a:tr h="1575484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-β</a:t>
                      </a:r>
                      <a:r>
                        <a:rPr lang="en-US" sz="6000" b="1" baseline="-25000" dirty="0">
                          <a:solidFill>
                            <a:schemeClr val="tx1"/>
                          </a:solidFill>
                        </a:rPr>
                        <a:t>j-1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-β</a:t>
                      </a:r>
                      <a:r>
                        <a:rPr lang="en-US" sz="6000" b="1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994403"/>
                  </a:ext>
                </a:extLst>
              </a:tr>
              <a:tr h="1575484"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-β</a:t>
                      </a:r>
                      <a:r>
                        <a:rPr lang="en-US" sz="6000" b="1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207459"/>
                  </a:ext>
                </a:extLst>
              </a:tr>
              <a:tr h="1575484">
                <a:tc>
                  <a:txBody>
                    <a:bodyPr/>
                    <a:lstStyle/>
                    <a:p>
                      <a:pPr algn="ctr"/>
                      <a:endParaRPr lang="en-US" sz="6000">
                        <a:solidFill>
                          <a:schemeClr val="tx1"/>
                        </a:solidFill>
                      </a:endParaRP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>
                        <a:solidFill>
                          <a:schemeClr val="tx1"/>
                        </a:solidFill>
                      </a:endParaRP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0" b="1" dirty="0">
                          <a:solidFill>
                            <a:schemeClr val="tx1"/>
                          </a:solidFill>
                        </a:rPr>
                        <a:t>-β</a:t>
                      </a:r>
                      <a:r>
                        <a:rPr lang="en-US" sz="6000" b="1" baseline="-25000" dirty="0">
                          <a:solidFill>
                            <a:schemeClr val="tx1"/>
                          </a:solidFill>
                        </a:rPr>
                        <a:t>j-1</a:t>
                      </a:r>
                    </a:p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 marL="106268" marR="106268" marT="53134" marB="5313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525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A9BA25-DC80-5670-3F78-34514E9004E3}"/>
              </a:ext>
            </a:extLst>
          </p:cNvPr>
          <p:cNvCxnSpPr>
            <a:cxnSpLocks/>
          </p:cNvCxnSpPr>
          <p:nvPr/>
        </p:nvCxnSpPr>
        <p:spPr>
          <a:xfrm>
            <a:off x="10717619" y="7506586"/>
            <a:ext cx="2530548" cy="253054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33D8FE-349A-CB30-4F42-84B7B37B5ECD}"/>
              </a:ext>
            </a:extLst>
          </p:cNvPr>
          <p:cNvCxnSpPr>
            <a:cxnSpLocks/>
          </p:cNvCxnSpPr>
          <p:nvPr/>
        </p:nvCxnSpPr>
        <p:spPr>
          <a:xfrm>
            <a:off x="9888280" y="9101469"/>
            <a:ext cx="0" cy="1318438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368268-4480-9A91-87A9-3E1012248AC8}"/>
              </a:ext>
            </a:extLst>
          </p:cNvPr>
          <p:cNvCxnSpPr>
            <a:cxnSpLocks/>
          </p:cNvCxnSpPr>
          <p:nvPr/>
        </p:nvCxnSpPr>
        <p:spPr>
          <a:xfrm>
            <a:off x="6744586" y="7783033"/>
            <a:ext cx="0" cy="2636874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0FA9A9-A7DB-EF09-5CBA-0C54E0E82D8D}"/>
              </a:ext>
            </a:extLst>
          </p:cNvPr>
          <p:cNvCxnSpPr>
            <a:cxnSpLocks/>
          </p:cNvCxnSpPr>
          <p:nvPr/>
        </p:nvCxnSpPr>
        <p:spPr>
          <a:xfrm>
            <a:off x="12191995" y="5146155"/>
            <a:ext cx="122629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154B85-BB89-65EC-D4F8-1FFB7E9978AF}"/>
              </a:ext>
            </a:extLst>
          </p:cNvPr>
          <p:cNvCxnSpPr>
            <a:cxnSpLocks/>
          </p:cNvCxnSpPr>
          <p:nvPr/>
        </p:nvCxnSpPr>
        <p:spPr>
          <a:xfrm>
            <a:off x="12191995" y="3724937"/>
            <a:ext cx="122629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7C08B1-01D1-6ADC-EA57-BC1096DBCB7D}"/>
              </a:ext>
            </a:extLst>
          </p:cNvPr>
          <p:cNvCxnSpPr>
            <a:cxnSpLocks/>
          </p:cNvCxnSpPr>
          <p:nvPr/>
        </p:nvCxnSpPr>
        <p:spPr>
          <a:xfrm>
            <a:off x="12191995" y="6797746"/>
            <a:ext cx="1226292" cy="0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E5F1AA-5FB3-F864-A552-D7DC9EF71AB3}"/>
              </a:ext>
            </a:extLst>
          </p:cNvPr>
          <p:cNvCxnSpPr>
            <a:cxnSpLocks/>
          </p:cNvCxnSpPr>
          <p:nvPr/>
        </p:nvCxnSpPr>
        <p:spPr>
          <a:xfrm>
            <a:off x="8279218" y="7783033"/>
            <a:ext cx="0" cy="2636874"/>
          </a:xfrm>
          <a:prstGeom prst="line">
            <a:avLst/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E3DFE8-06DC-A2FD-1539-70B9E51BF21F}"/>
              </a:ext>
            </a:extLst>
          </p:cNvPr>
          <p:cNvSpPr txBox="1"/>
          <p:nvPr/>
        </p:nvSpPr>
        <p:spPr>
          <a:xfrm>
            <a:off x="3040911" y="5928225"/>
            <a:ext cx="16255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B</a:t>
            </a:r>
            <a:r>
              <a:rPr lang="en-US" sz="8800" dirty="0"/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08305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48611</TotalTime>
  <Words>254</Words>
  <Application>Microsoft Macintosh PowerPoint</Application>
  <PresentationFormat>Custom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Parikh</dc:creator>
  <cp:lastModifiedBy>Harsh Parikh</cp:lastModifiedBy>
  <cp:revision>8</cp:revision>
  <dcterms:created xsi:type="dcterms:W3CDTF">2021-09-29T15:00:35Z</dcterms:created>
  <dcterms:modified xsi:type="dcterms:W3CDTF">2022-10-06T18:11:21Z</dcterms:modified>
</cp:coreProperties>
</file>