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8" r:id="rId5"/>
    <p:sldId id="269" r:id="rId6"/>
    <p:sldId id="257" r:id="rId7"/>
    <p:sldId id="260" r:id="rId8"/>
    <p:sldId id="261" r:id="rId9"/>
    <p:sldId id="262" r:id="rId10"/>
    <p:sldId id="267" r:id="rId11"/>
    <p:sldId id="265" r:id="rId12"/>
    <p:sldId id="266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dd997396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Threading in .NET 4+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Justin Jones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threaded, methods will throw aggregate exceptions, which are a list of all the exceptions the process has thrown. Inner exception has the detail.</a:t>
            </a:r>
          </a:p>
          <a:p>
            <a:endParaRPr lang="en-GB" dirty="0"/>
          </a:p>
          <a:p>
            <a:r>
              <a:rPr lang="en-GB" dirty="0" smtClean="0"/>
              <a:t>A standard try catch will suffice.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Key Points for Methods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5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Using Task&lt;T&gt;, where T is the return type</a:t>
            </a:r>
          </a:p>
          <a:p>
            <a:endParaRPr lang="en-GB" dirty="0"/>
          </a:p>
          <a:p>
            <a:r>
              <a:rPr lang="en-GB" dirty="0" smtClean="0"/>
              <a:t>Can make a task call a method on another thread.</a:t>
            </a:r>
          </a:p>
          <a:p>
            <a:endParaRPr lang="en-GB" dirty="0"/>
          </a:p>
          <a:p>
            <a:r>
              <a:rPr lang="en-GB" dirty="0" smtClean="0"/>
              <a:t>DONT use inline lambda methods!</a:t>
            </a:r>
          </a:p>
          <a:p>
            <a:endParaRPr lang="en-GB" dirty="0"/>
          </a:p>
          <a:p>
            <a:r>
              <a:rPr lang="en-GB" dirty="0" smtClean="0"/>
              <a:t>Call using Task&lt;T&gt;.</a:t>
            </a:r>
            <a:r>
              <a:rPr lang="en-GB" dirty="0" err="1" smtClean="0"/>
              <a:t>Factory.StartNew</a:t>
            </a:r>
            <a:r>
              <a:rPr lang="en-GB" dirty="0" smtClean="0"/>
              <a:t>(() =&gt; new Class().</a:t>
            </a:r>
            <a:r>
              <a:rPr lang="en-GB" dirty="0" err="1" smtClean="0"/>
              <a:t>MyMethod</a:t>
            </a:r>
            <a:r>
              <a:rPr lang="en-GB" dirty="0" smtClean="0"/>
              <a:t>())</a:t>
            </a:r>
          </a:p>
          <a:p>
            <a:endParaRPr lang="en-GB" dirty="0"/>
          </a:p>
          <a:p>
            <a:r>
              <a:rPr lang="en-GB" dirty="0" smtClean="0"/>
              <a:t>Can use Task&lt;T&gt;.Run(), but less flexible.</a:t>
            </a:r>
          </a:p>
          <a:p>
            <a:endParaRPr lang="en-GB" dirty="0"/>
          </a:p>
          <a:p>
            <a:r>
              <a:rPr lang="en-GB" dirty="0" smtClean="0"/>
              <a:t>Consider moving processes over 50ms out of Thread Pool (</a:t>
            </a:r>
            <a:r>
              <a:rPr lang="en-GB" dirty="0" err="1"/>
              <a:t>TaskCreationOptions.LongRunning</a:t>
            </a:r>
            <a:r>
              <a:rPr lang="en-GB" dirty="0" smtClean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Task&lt;T&gt;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8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 a standard method to take in a ‘</a:t>
            </a:r>
            <a:r>
              <a:rPr lang="en-GB" dirty="0" err="1" smtClean="0"/>
              <a:t>System.Iprogress</a:t>
            </a:r>
            <a:r>
              <a:rPr lang="en-GB" dirty="0" smtClean="0"/>
              <a:t>’ parameter to show progress. Pass in a </a:t>
            </a:r>
            <a:r>
              <a:rPr lang="en-GB" dirty="0" err="1" smtClean="0"/>
              <a:t>System.Progress</a:t>
            </a:r>
            <a:r>
              <a:rPr lang="en-GB" dirty="0"/>
              <a:t> </a:t>
            </a:r>
            <a:r>
              <a:rPr lang="en-GB" dirty="0" smtClean="0"/>
              <a:t>with event pre-assigned.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err="1" smtClean="0"/>
              <a:t>CancellationTokenSource</a:t>
            </a:r>
            <a:r>
              <a:rPr lang="en-GB" dirty="0" smtClean="0"/>
              <a:t> to be able to cancel a Threaded Process.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msdn.microsoft.com/en-us/library/dd997396.aspx</a:t>
            </a:r>
            <a:r>
              <a:rPr lang="en-GB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Progress + Cancellation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9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to test to find optimal amount of threading</a:t>
            </a:r>
          </a:p>
          <a:p>
            <a:pPr lvl="1"/>
            <a:r>
              <a:rPr lang="en-GB" dirty="0" smtClean="0"/>
              <a:t>Cost of creating thread </a:t>
            </a:r>
            <a:r>
              <a:rPr lang="en-GB" dirty="0" err="1" smtClean="0"/>
              <a:t>vs</a:t>
            </a:r>
            <a:r>
              <a:rPr lang="en-GB" dirty="0" smtClean="0"/>
              <a:t> time gain.</a:t>
            </a:r>
          </a:p>
          <a:p>
            <a:endParaRPr lang="en-GB" dirty="0"/>
          </a:p>
          <a:p>
            <a:r>
              <a:rPr lang="en-GB" dirty="0" smtClean="0"/>
              <a:t>32-bit – 1023 threads</a:t>
            </a:r>
          </a:p>
          <a:p>
            <a:r>
              <a:rPr lang="en-GB" dirty="0"/>
              <a:t>64-bit </a:t>
            </a:r>
            <a:r>
              <a:rPr lang="en-GB" dirty="0" smtClean="0"/>
              <a:t>– 32768 threads (and each thread runs quicker)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Additional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465501"/>
          </a:xfrm>
        </p:spPr>
        <p:txBody>
          <a:bodyPr>
            <a:normAutofit/>
          </a:bodyPr>
          <a:lstStyle/>
          <a:p>
            <a:r>
              <a:rPr lang="en-GB" dirty="0" smtClean="0"/>
              <a:t>Single Threaded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E.g. </a:t>
            </a:r>
            <a:r>
              <a:rPr lang="en-GB" dirty="0" smtClean="0"/>
              <a:t>– Clown Car Production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574338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465501"/>
          </a:xfrm>
        </p:spPr>
        <p:txBody>
          <a:bodyPr>
            <a:normAutofit/>
          </a:bodyPr>
          <a:lstStyle/>
          <a:p>
            <a:r>
              <a:rPr lang="en-GB" dirty="0" smtClean="0"/>
              <a:t>Multi-Threaded Process   (much quicker)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Code – Clown Car Production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555811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2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</a:p>
          <a:p>
            <a:endParaRPr lang="en-GB" dirty="0" smtClean="0"/>
          </a:p>
          <a:p>
            <a:r>
              <a:rPr lang="en-GB" dirty="0" smtClean="0"/>
              <a:t>Process</a:t>
            </a:r>
          </a:p>
          <a:p>
            <a:endParaRPr lang="en-GB" dirty="0"/>
          </a:p>
          <a:p>
            <a:r>
              <a:rPr lang="en-GB" dirty="0" smtClean="0"/>
              <a:t>Simple Demo</a:t>
            </a:r>
          </a:p>
          <a:p>
            <a:endParaRPr lang="en-GB" dirty="0"/>
          </a:p>
          <a:p>
            <a:r>
              <a:rPr lang="en-GB" dirty="0" smtClean="0"/>
              <a:t>AIM – “That’s really simple, isn’t it!”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threading?</a:t>
            </a:r>
          </a:p>
          <a:p>
            <a:endParaRPr lang="en-GB" dirty="0"/>
          </a:p>
          <a:p>
            <a:r>
              <a:rPr lang="en-GB" dirty="0" smtClean="0"/>
              <a:t>Why would we do it?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3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465501"/>
          </a:xfrm>
        </p:spPr>
        <p:txBody>
          <a:bodyPr>
            <a:normAutofit/>
          </a:bodyPr>
          <a:lstStyle/>
          <a:p>
            <a:r>
              <a:rPr lang="en-GB" dirty="0" smtClean="0"/>
              <a:t>Single Threaded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– Clown Car Production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74338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0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465501"/>
          </a:xfrm>
        </p:spPr>
        <p:txBody>
          <a:bodyPr>
            <a:normAutofit/>
          </a:bodyPr>
          <a:lstStyle/>
          <a:p>
            <a:r>
              <a:rPr lang="en-GB" dirty="0" smtClean="0"/>
              <a:t>Multi-Threaded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– Clown Car Production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60" y="3356992"/>
            <a:ext cx="62992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0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.NET 1.1 -&gt; 2     	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.NET 3.5		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.NET 4+			Almost like standard code!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0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Create Algorithm with NO THREADING.</a:t>
            </a:r>
          </a:p>
          <a:p>
            <a:pPr marL="553720" lvl="2"/>
            <a:r>
              <a:rPr lang="en-GB" dirty="0"/>
              <a:t>- If there </a:t>
            </a:r>
            <a:r>
              <a:rPr lang="en-GB" dirty="0" smtClean="0"/>
              <a:t>is an overarching loop (e.g</a:t>
            </a:r>
            <a:r>
              <a:rPr lang="en-GB" dirty="0"/>
              <a:t>. </a:t>
            </a:r>
            <a:r>
              <a:rPr lang="en-GB" dirty="0" smtClean="0"/>
              <a:t>through all </a:t>
            </a:r>
            <a:r>
              <a:rPr lang="en-GB" dirty="0"/>
              <a:t>customers) – don’t even loop it</a:t>
            </a:r>
            <a:r>
              <a:rPr lang="en-GB" dirty="0" smtClean="0"/>
              <a:t>. Just do for one customer.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2. Time it and optimise it. (e.g. avoid looping on </a:t>
            </a:r>
            <a:r>
              <a:rPr lang="en-GB" dirty="0" err="1" smtClean="0"/>
              <a:t>datetimes</a:t>
            </a:r>
            <a:r>
              <a:rPr lang="en-GB" dirty="0" smtClean="0"/>
              <a:t>, reduce trips to </a:t>
            </a:r>
            <a:r>
              <a:rPr lang="en-GB" dirty="0" err="1" smtClean="0"/>
              <a:t>db</a:t>
            </a:r>
            <a:r>
              <a:rPr lang="en-GB" dirty="0"/>
              <a:t>, optimise LINQ  </a:t>
            </a:r>
            <a:r>
              <a:rPr lang="en-GB" dirty="0" err="1"/>
              <a:t>etc</a:t>
            </a:r>
            <a:r>
              <a:rPr lang="en-GB" dirty="0"/>
              <a:t>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3. Once optimised, get a standard results set from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Process For Creating A Multi-Threaded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5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4. Call the process using several threads. Time it and ensure the data is correct.</a:t>
            </a:r>
          </a:p>
          <a:p>
            <a:endParaRPr lang="en-GB" dirty="0"/>
          </a:p>
          <a:p>
            <a:r>
              <a:rPr lang="en-GB" dirty="0" smtClean="0"/>
              <a:t>5. Create the final threaded procedure. Test the data again.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Process For Creating A Multi-Threaded Algorithm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Keep properties local where possible.</a:t>
            </a:r>
          </a:p>
          <a:p>
            <a:endParaRPr lang="en-GB" dirty="0"/>
          </a:p>
          <a:p>
            <a:r>
              <a:rPr lang="en-GB" dirty="0" smtClean="0"/>
              <a:t>Where items are passed into loops, assign to local variables within the loops.</a:t>
            </a:r>
          </a:p>
          <a:p>
            <a:endParaRPr lang="en-GB" dirty="0"/>
          </a:p>
          <a:p>
            <a:pPr lvl="1"/>
            <a:r>
              <a:rPr lang="en-GB" dirty="0" smtClean="0"/>
              <a:t>for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50;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pPr lvl="1"/>
            <a:r>
              <a:rPr lang="en-GB" dirty="0" smtClean="0"/>
              <a:t>{</a:t>
            </a:r>
          </a:p>
          <a:p>
            <a:pPr lvl="2"/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locali</a:t>
            </a:r>
            <a:r>
              <a:rPr lang="en-GB" dirty="0" smtClean="0"/>
              <a:t> = </a:t>
            </a:r>
            <a:r>
              <a:rPr lang="en-GB" dirty="0" err="1" smtClean="0"/>
              <a:t>i</a:t>
            </a:r>
            <a:r>
              <a:rPr lang="en-GB" dirty="0" smtClean="0"/>
              <a:t>;</a:t>
            </a:r>
          </a:p>
          <a:p>
            <a:pPr lvl="2"/>
            <a:r>
              <a:rPr lang="en-GB" dirty="0" smtClean="0"/>
              <a:t>…….</a:t>
            </a:r>
            <a:endParaRPr lang="en-GB" dirty="0"/>
          </a:p>
          <a:p>
            <a:pPr lvl="1"/>
            <a:r>
              <a:rPr lang="en-GB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Key Points for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3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163</TotalTime>
  <Words>421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Threading in .NET 4+</vt:lpstr>
      <vt:lpstr>Overview</vt:lpstr>
      <vt:lpstr>Super Basics</vt:lpstr>
      <vt:lpstr>Example – Clown Car Production</vt:lpstr>
      <vt:lpstr>Example – Clown Car Production</vt:lpstr>
      <vt:lpstr>Background</vt:lpstr>
      <vt:lpstr>Process For Creating A Multi-Threaded Algorithm</vt:lpstr>
      <vt:lpstr>Process For Creating A Multi-Threaded Algorithm (2)</vt:lpstr>
      <vt:lpstr>Key Points for Methods</vt:lpstr>
      <vt:lpstr>Key Points for Methods (2)</vt:lpstr>
      <vt:lpstr>Task&lt;T&gt;</vt:lpstr>
      <vt:lpstr>Progress + Cancellation</vt:lpstr>
      <vt:lpstr>Additional Info</vt:lpstr>
      <vt:lpstr>Code E.g. – Clown Car Production</vt:lpstr>
      <vt:lpstr>New Code – Clown Car Production</vt:lpstr>
    </vt:vector>
  </TitlesOfParts>
  <Company>Dunstan Thomas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 in .NET 4+</dc:title>
  <dc:creator>Justin Jones</dc:creator>
  <cp:lastModifiedBy>Justin Jones</cp:lastModifiedBy>
  <cp:revision>25</cp:revision>
  <dcterms:created xsi:type="dcterms:W3CDTF">2013-04-22T08:36:59Z</dcterms:created>
  <dcterms:modified xsi:type="dcterms:W3CDTF">2013-04-24T09:34:15Z</dcterms:modified>
</cp:coreProperties>
</file>