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>
    <p:restoredLeft sz="34615" autoAdjust="0"/>
    <p:restoredTop sz="86441" autoAdjust="0"/>
  </p:normalViewPr>
  <p:slideViewPr>
    <p:cSldViewPr>
      <p:cViewPr varScale="1">
        <p:scale>
          <a:sx n="66" d="100"/>
          <a:sy n="66" d="100"/>
        </p:scale>
        <p:origin x="-55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B8F94-9F64-4C32-9EE5-2C881C0B4A23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5BF73-A417-4FEA-BF3D-9FF612C63A3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76688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BF73-A417-4FEA-BF3D-9FF612C63A3C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D96D6-C18B-437E-98C8-CCC93CF4B087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Percabangan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Perulangan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Pertemuan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D:\Users\GrandCross\Desktop\Transparant Bahan Ajar\Cyc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4890025"/>
            <a:ext cx="3840725" cy="1967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Break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Break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menghentikan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perulangan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menemukan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keyword break,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perulangan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berhenti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222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Break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range(1,6):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==4: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break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dicetak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1,2,3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mencapai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4,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perulangan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berhenti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sebelum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sempat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mencetak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175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melanjutkan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perulangan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mengeksekusi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baris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dibawah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menemukan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keyword continue,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perulangan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berhenti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lanjut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eksekusi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berikutnya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331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Continue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range(1,6):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==4: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continue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dicetak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1,2,3,5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mencapai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4,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perulangan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berhenti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sebelum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sempat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mencetak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000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126</Words>
  <Application>Microsoft Office PowerPoint</Application>
  <PresentationFormat>On-screen Show (4:3)</PresentationFormat>
  <Paragraphs>23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Percabangan dan Perulangan</vt:lpstr>
      <vt:lpstr>Break</vt:lpstr>
      <vt:lpstr>Contoh Break</vt:lpstr>
      <vt:lpstr>Continue</vt:lpstr>
      <vt:lpstr>Contoh Continue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Perulangan (Looping)</dc:title>
  <dc:creator>GrandCross</dc:creator>
  <cp:lastModifiedBy>GrandCross</cp:lastModifiedBy>
  <cp:revision>22</cp:revision>
  <dcterms:created xsi:type="dcterms:W3CDTF">2014-09-05T16:46:36Z</dcterms:created>
  <dcterms:modified xsi:type="dcterms:W3CDTF">2014-12-03T09:46:41Z</dcterms:modified>
</cp:coreProperties>
</file>