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81" r:id="rId3"/>
    <p:sldId id="258" r:id="rId4"/>
    <p:sldId id="277" r:id="rId5"/>
    <p:sldId id="275" r:id="rId6"/>
    <p:sldId id="279" r:id="rId7"/>
    <p:sldId id="263" r:id="rId8"/>
    <p:sldId id="283" r:id="rId9"/>
    <p:sldId id="268" r:id="rId10"/>
    <p:sldId id="280" r:id="rId11"/>
    <p:sldId id="282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EF35-ABD3-43A5-8047-0B06FA89FB2B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664-2D71-4DD4-8E20-4D0A2E0497F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3664-2D71-4DD4-8E20-4D0A2E0497FC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3664-2D71-4DD4-8E20-4D0A2E0497FC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E2C1-8545-4754-93BF-FC217A43175A}" type="datetimeFigureOut">
              <a:rPr lang="id-ID" smtClean="0"/>
              <a:pPr/>
              <a:t>24/10/2014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 &amp; Fungsi I :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IF0001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Users\GrandCross\Desktop\Transparant Bahan Ajar\Cyc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890025"/>
            <a:ext cx="3840725" cy="196797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71600" y="5905619"/>
            <a:ext cx="5384127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38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I. Hexa ke Desimal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II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771775"/>
            <a:ext cx="56578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229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44763"/>
          </a:xfrm>
        </p:spPr>
        <p:txBody>
          <a:bodyPr/>
          <a:lstStyle/>
          <a:p>
            <a:pPr algn="ctr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Genap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Ganjil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905000"/>
            <a:ext cx="541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9,2,5,4,12,7,8,11,9,3,7,4,12,5,4,10,9,6,9,4 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10462"/>
          <a:stretch>
            <a:fillRect/>
          </a:stretch>
        </p:blipFill>
        <p:spPr bwMode="auto">
          <a:xfrm>
            <a:off x="457200" y="1828800"/>
            <a:ext cx="832485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5632" y="1996621"/>
            <a:ext cx="247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8075" y="1991179"/>
            <a:ext cx="3067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05000"/>
            <a:ext cx="277177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219200"/>
            <a:ext cx="3448050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82296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838200"/>
          </a:xfrm>
        </p:spPr>
        <p:txBody>
          <a:bodyPr/>
          <a:lstStyle/>
          <a:p>
            <a:pPr algn="ctr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I. Hexa ke Desimal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21528" cy="418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Prima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Periksa apakah sebuah nilai yang diinput merupakan prima atau tidak.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Prima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9,2,5,4,12,7,8,11,9,3,7,4,12,5,4,10,9,6,19,14,71,67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,-1,0,1</a:t>
            </a:r>
          </a:p>
          <a:p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44</Words>
  <Application>Microsoft Office PowerPoint</Application>
  <PresentationFormat>On-screen Show (4:3)</PresentationFormat>
  <Paragraphs>14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Prosedur &amp; Fungsi I :  Prosedur</vt:lpstr>
      <vt:lpstr>Slide 2</vt:lpstr>
      <vt:lpstr>Slide 3</vt:lpstr>
      <vt:lpstr>Slide 4</vt:lpstr>
      <vt:lpstr>Slide 5</vt:lpstr>
      <vt:lpstr>Slide 6</vt:lpstr>
      <vt:lpstr>Slide 7</vt:lpstr>
      <vt:lpstr>Slide 8</vt:lpstr>
      <vt:lpstr>Prima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GrandCross</dc:creator>
  <cp:lastModifiedBy>GrandCross</cp:lastModifiedBy>
  <cp:revision>87</cp:revision>
  <dcterms:created xsi:type="dcterms:W3CDTF">2014-10-11T14:32:16Z</dcterms:created>
  <dcterms:modified xsi:type="dcterms:W3CDTF">2014-10-24T14:19:47Z</dcterms:modified>
</cp:coreProperties>
</file>