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66" r:id="rId3"/>
    <p:sldId id="267" r:id="rId4"/>
    <p:sldId id="268" r:id="rId5"/>
    <p:sldId id="269" r:id="rId6"/>
    <p:sldId id="281" r:id="rId7"/>
    <p:sldId id="282" r:id="rId8"/>
    <p:sldId id="283" r:id="rId9"/>
    <p:sldId id="284" r:id="rId10"/>
    <p:sldId id="286" r:id="rId11"/>
    <p:sldId id="285" r:id="rId1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7" autoAdjust="0"/>
    <p:restoredTop sz="86441" autoAdjust="0"/>
  </p:normalViewPr>
  <p:slideViewPr>
    <p:cSldViewPr>
      <p:cViewPr>
        <p:scale>
          <a:sx n="66" d="100"/>
          <a:sy n="66" d="100"/>
        </p:scale>
        <p:origin x="-100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DEF35-ABD3-43A5-8047-0B06FA89FB2B}" type="datetimeFigureOut">
              <a:rPr lang="id-ID" smtClean="0"/>
              <a:pPr/>
              <a:t>28/11/2014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73664-2D71-4DD4-8E20-4D0A2E0497FC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BF73-A417-4FEA-BF3D-9FF612C63A3C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28/11/2014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28/11/2014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28/11/2014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28/11/2014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28/11/2014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28/11/2014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28/11/2014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28/11/2014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28/11/2014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28/11/2014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E2C1-8545-4754-93BF-FC217A43175A}" type="datetimeFigureOut">
              <a:rPr lang="id-ID" smtClean="0"/>
              <a:pPr/>
              <a:t>28/11/2014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CE2C1-8545-4754-93BF-FC217A43175A}" type="datetimeFigureOut">
              <a:rPr lang="id-ID" smtClean="0"/>
              <a:pPr/>
              <a:t>28/11/2014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12BAA-B28E-408E-BB02-779BBA3773E9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Teknik Pencarian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Pertemuan 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IF0001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371600" y="5905619"/>
            <a:ext cx="5384127" cy="952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Binary Search ?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90663"/>
            <a:ext cx="82296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Minggu Depan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Teknik Pengurutan (Sort Algorithm)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458200" cy="4185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"/>
            <a:ext cx="8275396" cy="6387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133600"/>
            <a:ext cx="7591425" cy="217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8305800" cy="3228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47625"/>
            <a:ext cx="8763000" cy="6762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Sequential Search ?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90663"/>
            <a:ext cx="82296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00275"/>
            <a:ext cx="8839200" cy="2457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829" y="166914"/>
            <a:ext cx="6149650" cy="6480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20</Words>
  <Application>Microsoft Office PowerPoint</Application>
  <PresentationFormat>On-screen Show (4:3)</PresentationFormat>
  <Paragraphs>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Teknik Pencarian</vt:lpstr>
      <vt:lpstr>Slide 2</vt:lpstr>
      <vt:lpstr>Slide 3</vt:lpstr>
      <vt:lpstr>Slide 4</vt:lpstr>
      <vt:lpstr>Slide 5</vt:lpstr>
      <vt:lpstr>Slide 6</vt:lpstr>
      <vt:lpstr>Sequential Search ?</vt:lpstr>
      <vt:lpstr>Slide 8</vt:lpstr>
      <vt:lpstr>Slide 9</vt:lpstr>
      <vt:lpstr>Binary Search ?</vt:lpstr>
      <vt:lpstr>Minggu Depan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GrandCross</dc:creator>
  <cp:lastModifiedBy>GrandCross</cp:lastModifiedBy>
  <cp:revision>105</cp:revision>
  <dcterms:created xsi:type="dcterms:W3CDTF">2014-10-11T14:32:16Z</dcterms:created>
  <dcterms:modified xsi:type="dcterms:W3CDTF">2014-11-28T13:38:37Z</dcterms:modified>
</cp:coreProperties>
</file>