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8F94-9F64-4C32-9EE5-2C881C0B4A23}" type="datetimeFigureOut">
              <a:rPr lang="id-ID" smtClean="0"/>
              <a:pPr/>
              <a:t>15/10/2014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5BF73-A417-4FEA-BF3D-9FF612C63A3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688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BF73-A417-4FEA-BF3D-9FF612C63A3C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15/10/2014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15/10/2014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15/10/2014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15/10/2014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15/10/2014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15/10/2014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15/10/2014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15/10/2014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15/10/2014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15/10/2014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15/10/2014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96D6-C18B-437E-98C8-CCC93CF4B087}" type="datetimeFigureOut">
              <a:rPr lang="id-ID" smtClean="0"/>
              <a:pPr/>
              <a:t>15/10/2014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Perulangan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Pertemuan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Users\GrandCross\Desktop\Transparant Bahan Ajar\Cyc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890025"/>
            <a:ext cx="3840725" cy="196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keyword break,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2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range(1,6):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==4:</a:t>
            </a:r>
          </a:p>
          <a:p>
            <a:pPr marL="0" indent="0">
              <a:buNone/>
            </a:pPr>
            <a:r>
              <a:rPr lang="en-US" dirty="0"/>
              <a:t>        break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Maka</a:t>
            </a:r>
            <a:r>
              <a:rPr lang="en-US" dirty="0"/>
              <a:t> yang </a:t>
            </a:r>
            <a:r>
              <a:rPr lang="en-US" dirty="0" err="1"/>
              <a:t>dicetak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1,2,3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4,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sempat</a:t>
            </a:r>
            <a:r>
              <a:rPr lang="en-US" dirty="0"/>
              <a:t> </a:t>
            </a:r>
            <a:r>
              <a:rPr lang="en-US" dirty="0" err="1"/>
              <a:t>mencetak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5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keyword continue,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1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range(1,6):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==4:</a:t>
            </a:r>
          </a:p>
          <a:p>
            <a:pPr marL="0" indent="0">
              <a:buNone/>
            </a:pPr>
            <a:r>
              <a:rPr lang="en-US" dirty="0"/>
              <a:t>        continue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Maka</a:t>
            </a:r>
            <a:r>
              <a:rPr lang="en-US" dirty="0"/>
              <a:t> yang </a:t>
            </a:r>
            <a:r>
              <a:rPr lang="en-US" dirty="0" err="1"/>
              <a:t>dicetak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1,2,3,5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4,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sempat</a:t>
            </a:r>
            <a:r>
              <a:rPr lang="en-US" dirty="0"/>
              <a:t> </a:t>
            </a:r>
            <a:r>
              <a:rPr lang="en-US" dirty="0" err="1"/>
              <a:t>mencetak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0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126</Words>
  <Application>Microsoft Office PowerPoint</Application>
  <PresentationFormat>On-screen Show (4:3)</PresentationFormat>
  <Paragraphs>23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Percabangan dan Perulangan</vt:lpstr>
      <vt:lpstr>Break</vt:lpstr>
      <vt:lpstr>Contoh Break</vt:lpstr>
      <vt:lpstr>Continue</vt:lpstr>
      <vt:lpstr>Contoh Continue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Perulangan (Looping)</dc:title>
  <dc:creator>GrandCross</dc:creator>
  <cp:lastModifiedBy>Blodstone</cp:lastModifiedBy>
  <cp:revision>21</cp:revision>
  <dcterms:created xsi:type="dcterms:W3CDTF">2014-09-05T16:46:36Z</dcterms:created>
  <dcterms:modified xsi:type="dcterms:W3CDTF">2014-10-15T15:50:07Z</dcterms:modified>
</cp:coreProperties>
</file>