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6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3" r:id="rId10"/>
    <p:sldId id="269" r:id="rId11"/>
    <p:sldId id="264" r:id="rId12"/>
    <p:sldId id="265" r:id="rId13"/>
    <p:sldId id="270" r:id="rId14"/>
    <p:sldId id="272" r:id="rId15"/>
    <p:sldId id="273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9CEE0-0529-4C0F-9C08-225539C45C44}" type="datetimeFigureOut">
              <a:rPr lang="id-ID" smtClean="0"/>
              <a:pPr/>
              <a:t>29/09/2014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B3648-CA5A-48C3-A455-E66C0A755BE5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61E7F-7AC7-46DF-B899-FB3793C68EF4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05A-0657-4474-BA32-A26B7D409708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79A-2B19-4261-ADFD-D7A0FA25D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05A-0657-4474-BA32-A26B7D409708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79A-2B19-4261-ADFD-D7A0FA25D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05A-0657-4474-BA32-A26B7D409708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79A-2B19-4261-ADFD-D7A0FA25D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05A-0657-4474-BA32-A26B7D409708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79A-2B19-4261-ADFD-D7A0FA25D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05A-0657-4474-BA32-A26B7D409708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79A-2B19-4261-ADFD-D7A0FA25D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05A-0657-4474-BA32-A26B7D409708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79A-2B19-4261-ADFD-D7A0FA25D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05A-0657-4474-BA32-A26B7D409708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79A-2B19-4261-ADFD-D7A0FA25D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05A-0657-4474-BA32-A26B7D409708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79A-2B19-4261-ADFD-D7A0FA25D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05A-0657-4474-BA32-A26B7D409708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79A-2B19-4261-ADFD-D7A0FA25D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05A-0657-4474-BA32-A26B7D409708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79A-2B19-4261-ADFD-D7A0FA25D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05A-0657-4474-BA32-A26B7D409708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D79A-2B19-4261-ADFD-D7A0FA25D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205A-0657-4474-BA32-A26B7D409708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4D79A-2B19-4261-ADFD-D7A0FA25D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Percabangan</a:t>
            </a:r>
            <a:br>
              <a:rPr lang="id-ID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id-ID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(Branching)</a:t>
            </a:r>
            <a:endParaRPr lang="id-I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IF0001 </a:t>
            </a:r>
          </a:p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Pengantar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Algoritma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id-ID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715000"/>
            <a:ext cx="5384127" cy="95238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Struktur Percabangan pada Python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57400"/>
            <a:ext cx="722172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program Python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mengecek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genap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ganjil bisa dilihat sebagai berikut.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id-ID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int(</a:t>
            </a: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 "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Masukkan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angka</a:t>
            </a: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")</a:t>
            </a:r>
            <a:r>
              <a:rPr lang="id-ID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num%2 == 0 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print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, "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genap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."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print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, "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bilangan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ganjil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."</a:t>
            </a:r>
          </a:p>
        </p:txBody>
      </p:sp>
    </p:spTree>
    <p:extLst>
      <p:ext uri="{BB962C8B-B14F-4D97-AF65-F5344CB8AC3E}">
        <p14:creationId xmlns="" xmlns:p14="http://schemas.microsoft.com/office/powerpoint/2010/main" val="2612378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Percabangan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Bersarang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(Nested branching)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percabangan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percabangan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dalamnya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percabangan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yang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percabangan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lainnya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42082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450" y="1195388"/>
            <a:ext cx="7277100" cy="446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40299"/>
          <a:stretch>
            <a:fillRect/>
          </a:stretch>
        </p:blipFill>
        <p:spPr bwMode="auto">
          <a:xfrm>
            <a:off x="381000" y="228600"/>
            <a:ext cx="8534400" cy="609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5" y="2119313"/>
            <a:ext cx="8401050" cy="2619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Minggu Depan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Perulangan (Looping)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 Dasar Logika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981200"/>
          <a:ext cx="6172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Operasi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Simbol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Python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&amp;&amp;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ATAU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||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or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BUKAN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mtClean="0"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endParaRPr lang="id-ID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21193301">
            <a:off x="3157661" y="4516181"/>
            <a:ext cx="2971800" cy="7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3+</a:t>
            </a:r>
            <a:r>
              <a:rPr kumimoji="0" lang="id-ID" sz="44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>
                <a:latin typeface="Times New Roman" pitchFamily="18" charset="0"/>
                <a:cs typeface="Times New Roman" pitchFamily="18" charset="0"/>
              </a:rPr>
              <a:t>Operator Dasar Perbandingan</a:t>
            </a:r>
            <a:endParaRPr lang="id-ID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981200"/>
          <a:ext cx="6172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Operasi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Simbol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Python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Sama</a:t>
                      </a:r>
                      <a:r>
                        <a:rPr lang="id-ID" b="0" baseline="0" smtClean="0">
                          <a:latin typeface="Times New Roman" pitchFamily="18" charset="0"/>
                          <a:cs typeface="Times New Roman" pitchFamily="18" charset="0"/>
                        </a:rPr>
                        <a:t> Dengan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==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Tidak Sama</a:t>
                      </a:r>
                      <a:r>
                        <a:rPr lang="id-ID" b="0" baseline="0" smtClean="0">
                          <a:latin typeface="Times New Roman" pitchFamily="18" charset="0"/>
                          <a:cs typeface="Times New Roman" pitchFamily="18" charset="0"/>
                        </a:rPr>
                        <a:t> Dengan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≠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!=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Lebih Besar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˃, ≥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&gt;,</a:t>
                      </a:r>
                      <a:r>
                        <a:rPr lang="id-ID" b="0" baseline="0" smtClean="0">
                          <a:latin typeface="Times New Roman" pitchFamily="18" charset="0"/>
                          <a:cs typeface="Times New Roman" pitchFamily="18" charset="0"/>
                        </a:rPr>
                        <a:t> &gt;=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Lebih Kecil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&lt;, ≤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0" smtClean="0">
                          <a:latin typeface="Times New Roman" pitchFamily="18" charset="0"/>
                          <a:cs typeface="Times New Roman" pitchFamily="18" charset="0"/>
                        </a:rPr>
                        <a:t>&lt;, &lt;=</a:t>
                      </a:r>
                      <a:endParaRPr lang="id-ID" b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 rot="21193301">
            <a:off x="3081461" y="4820981"/>
            <a:ext cx="2971800" cy="742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Pertemuan 3+</a:t>
            </a:r>
            <a:r>
              <a:rPr kumimoji="0" lang="id-ID" sz="44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id-ID" sz="4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!</a:t>
            </a:r>
            <a:endParaRPr kumimoji="0" lang="id-ID" sz="4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Percabangan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Banching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Percabangan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pilihan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opsi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kondisi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tertentu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kondisi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syarat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terpenuhi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opsi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pilihan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dijalankan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sebaliknya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Percabangan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dibutuhkan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ketika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kemungkinan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keputusan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mungkin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alur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program.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kemungkinan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bergantung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ataupun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evaluasi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kondisi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Kondisi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perbandingan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operator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523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(==)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(!=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&lt;&gt;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144750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Gerbang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Logika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menggabungkan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kondisi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ger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bang logika</a:t>
            </a:r>
          </a:p>
          <a:p>
            <a:endParaRPr lang="sv-SE" dirty="0">
              <a:latin typeface="Times New Roman" pitchFamily="18" charset="0"/>
              <a:cs typeface="Times New Roman" pitchFamily="18" charset="0"/>
            </a:endParaRPr>
          </a:p>
          <a:p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Gerbang </a:t>
            </a:r>
            <a:r>
              <a:rPr lang="sv-SE" dirty="0">
                <a:latin typeface="Times New Roman" pitchFamily="18" charset="0"/>
                <a:cs typeface="Times New Roman" pitchFamily="18" charset="0"/>
              </a:rPr>
              <a:t>logika merupakan 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rangka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sinyal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b-NO" dirty="0" smtClean="0">
                <a:latin typeface="Times New Roman" pitchFamily="18" charset="0"/>
                <a:cs typeface="Times New Roman" pitchFamily="18" charset="0"/>
              </a:rPr>
              <a:t>masukan </a:t>
            </a:r>
            <a:r>
              <a:rPr lang="nb-NO" dirty="0">
                <a:latin typeface="Times New Roman" pitchFamily="18" charset="0"/>
                <a:cs typeface="Times New Roman" pitchFamily="18" charset="0"/>
              </a:rPr>
              <a:t>yang diproses untuk </a:t>
            </a:r>
            <a:r>
              <a:rPr lang="nb-NO" dirty="0" smtClean="0">
                <a:latin typeface="Times New Roman" pitchFamily="18" charset="0"/>
                <a:cs typeface="Times New Roman" pitchFamily="18" charset="0"/>
              </a:rPr>
              <a:t>meng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hasilkan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sinyal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keluaran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gerbang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logika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NOT, 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NOR, NAND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XOR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Percabangan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berupa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Benar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Salah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</p:spTree>
    <p:extLst>
      <p:ext uri="{BB962C8B-B14F-4D97-AF65-F5344CB8AC3E}">
        <p14:creationId xmlns="" xmlns:p14="http://schemas.microsoft.com/office/powerpoint/2010/main" val="148680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ondisi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ogika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Kondisi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Hasil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d-ID" smtClean="0">
                <a:latin typeface="Times New Roman" pitchFamily="18" charset="0"/>
                <a:cs typeface="Times New Roman" pitchFamily="18" charset="0"/>
              </a:rPr>
              <a:t>Benar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Salah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(5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9)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Benar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Salah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(10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2) OR (8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Benar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NOT (3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7)			Salah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30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ercabangan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Percabangan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biasanya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pernyataan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pernyataan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pseudocode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dilihat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kondisi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kondisi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statements 1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True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jalankan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else if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kondisi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then	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Opsional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statements 2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Opsional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88670" lvl="1" indent="-514350"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statements 3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end if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383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Flowchart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6515100" cy="450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50340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346</Words>
  <Application>Microsoft Office PowerPoint</Application>
  <PresentationFormat>On-screen Show (4:3)</PresentationFormat>
  <Paragraphs>83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Percabangan (Branching)</vt:lpstr>
      <vt:lpstr>Operator Dasar Logika</vt:lpstr>
      <vt:lpstr>Operator Dasar Perbandingan</vt:lpstr>
      <vt:lpstr>Percabangan (Banching)</vt:lpstr>
      <vt:lpstr>Operator Logika</vt:lpstr>
      <vt:lpstr>Gerbang Logika</vt:lpstr>
      <vt:lpstr>Contoh Kondisi Logika</vt:lpstr>
      <vt:lpstr>Struktur Percabangan</vt:lpstr>
      <vt:lpstr>Gambar 1: Flowchart dari IF Statement</vt:lpstr>
      <vt:lpstr>Struktur Percabangan pada Python</vt:lpstr>
      <vt:lpstr>Contoh Program</vt:lpstr>
      <vt:lpstr>Percabangan Bersarang (Nested branching)</vt:lpstr>
      <vt:lpstr>Slide 13</vt:lpstr>
      <vt:lpstr>Slide 14</vt:lpstr>
      <vt:lpstr>Slide 15</vt:lpstr>
      <vt:lpstr>Minggu Depan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Budiman</dc:creator>
  <cp:lastModifiedBy>GrandCross</cp:lastModifiedBy>
  <cp:revision>57</cp:revision>
  <dcterms:created xsi:type="dcterms:W3CDTF">2014-09-12T10:18:33Z</dcterms:created>
  <dcterms:modified xsi:type="dcterms:W3CDTF">2014-09-28T22:56:47Z</dcterms:modified>
</cp:coreProperties>
</file>