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8F94-9F64-4C32-9EE5-2C881C0B4A23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5BF73-A417-4FEA-BF3D-9FF612C63A3C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t>15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96D6-C18B-437E-98C8-CCC93CF4B087}" type="datetimeFigureOut">
              <a:rPr lang="id-ID" smtClean="0"/>
              <a:t>05/09/2014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9792-B678-4DD0-9DD3-E772791CD2CD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(Perulangan)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4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Users\GrandCross\Desktop\Transparant Bahan Ajar\Cyc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890025"/>
            <a:ext cx="3840725" cy="196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2238" r="2158" b="20233"/>
          <a:stretch>
            <a:fillRect/>
          </a:stretch>
        </p:blipFill>
        <p:spPr bwMode="auto">
          <a:xfrm>
            <a:off x="381000" y="2362200"/>
            <a:ext cx="8496300" cy="2436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Digunakan ketika kita ingin membuat jumlah perulangan statement yang implisit.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Badan perulangan akan terus dilaksanakan selama kondisi belum terpenuhi ! (Contoh Input Password)</a:t>
            </a:r>
          </a:p>
          <a:p>
            <a:pPr>
              <a:buNone/>
            </a:pP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Sering kali memerlukan inisialisasi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while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39" y="1779730"/>
            <a:ext cx="8839200" cy="3461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WARNING !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Management Looping Yang tidak baik dapat menyebabkan INFINITE LOOPING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Apa itu infinite looping ? (DEMO)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Dipakai Ketika Perlu ada Statement yang akan dipakai berkali - kali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6163844" cy="3905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43000" y="2057400"/>
            <a:ext cx="6853238" cy="2971800"/>
            <a:chOff x="1143000" y="2057400"/>
            <a:chExt cx="6853238" cy="2971800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7763" y="2057400"/>
              <a:ext cx="6848475" cy="2971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3733800"/>
              <a:ext cx="6848475" cy="1247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tidak hanya dipakai untuk mengulang satu pernyataan saja, bisa lebih dari satu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7086600" cy="5287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While dan For bisa dikonversi satu sama lain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610475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Perulangan sering digunakan terhadap tipe-data jamak, misalnya : array, list, string, dan tipe-data jamak lainnya.</a:t>
            </a:r>
            <a:endParaRPr lang="id-ID"/>
          </a:p>
          <a:p>
            <a:r>
              <a:rPr lang="id-ID" smtClean="0"/>
              <a:t>Array adalah kumpulan data tunggal dalam satu variabel</a:t>
            </a:r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(Perulangan)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Merupakan salah satu statement yang paling butuh banyak latihan untuk mahir di dalamnya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yang terlibat adalah </a:t>
            </a:r>
            <a:r>
              <a:rPr lang="id-ID" i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id-ID" i="1" smtClean="0">
                <a:latin typeface="Times New Roman" pitchFamily="18" charset="0"/>
                <a:cs typeface="Times New Roman" pitchFamily="18" charset="0"/>
              </a:rPr>
              <a:t>while</a:t>
            </a:r>
            <a:endParaRPr lang="id-ID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Array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677989" cy="5120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Array dan Perulangan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7247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Array dan Perulangan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15327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String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String adalah Array of Character</a:t>
            </a:r>
          </a:p>
          <a:p>
            <a:endParaRPr lang="id-ID"/>
          </a:p>
          <a:p>
            <a:r>
              <a:rPr lang="id-ID" smtClean="0"/>
              <a:t>Kita dapat mengakses character(melalui indeks) dari String sama seperti kita mengakses Bilangan Bulat / Objek apapun pada Array</a:t>
            </a:r>
            <a:endParaRPr lang="id-ID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String  dan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429500" cy="409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String  dan Perulangan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981075" y="1976438"/>
            <a:ext cx="7181850" cy="3576637"/>
            <a:chOff x="981075" y="1976438"/>
            <a:chExt cx="7181850" cy="3576637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1075" y="1976438"/>
              <a:ext cx="7181850" cy="2905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/>
            <a:srcRect r="7046"/>
            <a:stretch>
              <a:fillRect/>
            </a:stretch>
          </p:blipFill>
          <p:spPr bwMode="auto">
            <a:xfrm>
              <a:off x="990600" y="2971800"/>
              <a:ext cx="7162800" cy="2581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 Lanjut :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Bersarang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Latihan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Kondisi Perulangan : Ekspresi yang harus dipenuhi agar perulangan terus berlangsung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Eksplisit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Implisit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Badan Perulangan : Pernyataan / Sequence(Runtunan) yang akan diulang selama Kondisi Perulangan dipenuhi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</a:t>
            </a:r>
            <a:r>
              <a:rPr lang="id-ID" b="1" i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diikuti oleh dua bagian berikut yaitu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Inisialisasi, pernyataan yang dipersiapkan sebelum perulangan dimulai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Terminasi, pernyataan yang dilakukan setelah perulangan selesai.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Inisialiasi &amp; Terminasi bersifat opsional, namun pada statement While, Inisialisasi adalah wajib.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19300"/>
            <a:ext cx="849630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Digunakan ketika kita ingin membuat jumlah perulangan statement yang eksplisit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Selain dapat menentukan kondisi awal dan kondisi berhenti, statement for menyediakan fitur step. Step adalah lompatan yang terjadi pada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514600"/>
            <a:ext cx="421957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8382000" cy="261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590800"/>
            <a:ext cx="8915400" cy="1843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326</Words>
  <Application>Microsoft Office PowerPoint</Application>
  <PresentationFormat>On-screen Show (4:3)</PresentationFormat>
  <Paragraphs>59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Repetition / Looping (Perulangan)</vt:lpstr>
      <vt:lpstr>Repetition / Looping (Perulangan)</vt:lpstr>
      <vt:lpstr>Struktur Perulangan</vt:lpstr>
      <vt:lpstr>Struktur Perulangan</vt:lpstr>
      <vt:lpstr>Struktur Perulangan</vt:lpstr>
      <vt:lpstr>Statement Perulangan : for</vt:lpstr>
      <vt:lpstr>Statement Perulangan : for</vt:lpstr>
      <vt:lpstr>Statement Perulangan : for</vt:lpstr>
      <vt:lpstr>Statement Perulangan : for</vt:lpstr>
      <vt:lpstr>Statement Perulangan : for</vt:lpstr>
      <vt:lpstr>Slide 11</vt:lpstr>
      <vt:lpstr>Statement Perulangan : while</vt:lpstr>
      <vt:lpstr>WARNING !</vt:lpstr>
      <vt:lpstr>Implementasi Perulangan</vt:lpstr>
      <vt:lpstr>Implementasi Perulangan</vt:lpstr>
      <vt:lpstr>Implementasi Perulangan</vt:lpstr>
      <vt:lpstr>Implementasi Perulangan</vt:lpstr>
      <vt:lpstr>Implementasi Perulangan</vt:lpstr>
      <vt:lpstr>Implementasi Perulangan</vt:lpstr>
      <vt:lpstr>Array</vt:lpstr>
      <vt:lpstr>Array dan Perulangan</vt:lpstr>
      <vt:lpstr>Array dan Perulangan</vt:lpstr>
      <vt:lpstr>String</vt:lpstr>
      <vt:lpstr>String  dan Perulangan</vt:lpstr>
      <vt:lpstr>String  dan Perulangan</vt:lpstr>
      <vt:lpstr>Implementasi Perulangan Lanjut :  Perulangan Bersarang</vt:lpstr>
      <vt:lpstr>Latihan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(Looping)</dc:title>
  <dc:creator>GrandCross</dc:creator>
  <cp:lastModifiedBy>GrandCross</cp:lastModifiedBy>
  <cp:revision>16</cp:revision>
  <dcterms:created xsi:type="dcterms:W3CDTF">2014-09-05T16:46:36Z</dcterms:created>
  <dcterms:modified xsi:type="dcterms:W3CDTF">2014-09-06T06:41:49Z</dcterms:modified>
</cp:coreProperties>
</file>