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305" r:id="rId12"/>
    <p:sldId id="313" r:id="rId13"/>
    <p:sldId id="314" r:id="rId14"/>
    <p:sldId id="315" r:id="rId15"/>
    <p:sldId id="308" r:id="rId16"/>
    <p:sldId id="328" r:id="rId17"/>
    <p:sldId id="316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9" r:id="rId27"/>
    <p:sldId id="331" r:id="rId28"/>
    <p:sldId id="330" r:id="rId29"/>
    <p:sldId id="332" r:id="rId30"/>
    <p:sldId id="333" r:id="rId31"/>
    <p:sldId id="334" r:id="rId32"/>
    <p:sldId id="323" r:id="rId33"/>
    <p:sldId id="324" r:id="rId34"/>
    <p:sldId id="327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272" autoAdjust="0"/>
    <p:restoredTop sz="89153" autoAdjust="0"/>
  </p:normalViewPr>
  <p:slideViewPr>
    <p:cSldViewPr>
      <p:cViewPr varScale="1">
        <p:scale>
          <a:sx n="69" d="100"/>
          <a:sy n="69" d="100"/>
        </p:scale>
        <p:origin x="-9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17/09/2014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&amp;  Operator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</a:t>
            </a:r>
            <a:r>
              <a:rPr lang="id-ID" b="1" smtClean="0">
                <a:latin typeface="Times New Roman" pitchFamily="18" charset="0"/>
                <a:cs typeface="Times New Roman" pitchFamily="18" charset="0"/>
              </a:rPr>
              <a:t>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Butuh </a:t>
            </a:r>
            <a:r>
              <a:rPr lang="id-ID" b="1" smtClean="0">
                <a:latin typeface="Times New Roman" pitchFamily="18" charset="0"/>
                <a:cs typeface="Times New Roman" pitchFamily="18" charset="0"/>
              </a:rPr>
              <a:t>sebuah cara untuk merepresentasikan / mewakili informasi dari masalah dunia nyata menjadi informasi algoritma yang dimengerti oleh program komputer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digunakan untuk </a:t>
            </a:r>
            <a:r>
              <a:rPr lang="id-ID" u="sng" smtClean="0">
                <a:latin typeface="Times New Roman" pitchFamily="18" charset="0"/>
                <a:cs typeface="Times New Roman" pitchFamily="18" charset="0"/>
              </a:rPr>
              <a:t>menampung data yang nilainya akan diubah kembal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i atau </a:t>
            </a:r>
            <a:r>
              <a:rPr lang="id-ID" u="sng" smtClean="0">
                <a:latin typeface="Times New Roman" pitchFamily="18" charset="0"/>
                <a:cs typeface="Times New Roman" pitchFamily="18" charset="0"/>
              </a:rPr>
              <a:t>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</a:t>
            </a:r>
            <a:r>
              <a:rPr lang="id-ID" u="sng" smtClean="0">
                <a:latin typeface="Times New Roman" pitchFamily="18" charset="0"/>
                <a:cs typeface="Times New Roman" pitchFamily="18" charset="0"/>
              </a:rPr>
              <a:t>variable memiliki tipe data tertentu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</a:t>
            </a:r>
            <a:r>
              <a:rPr lang="id-ID" u="sng" smtClean="0">
                <a:latin typeface="Times New Roman" pitchFamily="18" charset="0"/>
                <a:cs typeface="Times New Roman" pitchFamily="18" charset="0"/>
              </a:rPr>
              <a:t>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</a:t>
            </a:r>
            <a:r>
              <a:rPr lang="id-ID" u="sng" smtClean="0">
                <a:latin typeface="Times New Roman" pitchFamily="18" charset="0"/>
                <a:cs typeface="Times New Roman" pitchFamily="18" charset="0"/>
              </a:rPr>
              <a:t>dioutput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atau </a:t>
            </a:r>
            <a:r>
              <a:rPr lang="id-ID" u="sng" smtClean="0">
                <a:latin typeface="Times New Roman" pitchFamily="18" charset="0"/>
                <a:cs typeface="Times New Roman" pitchFamily="18" charset="0"/>
              </a:rPr>
              <a:t>diinput nilainya</a:t>
            </a:r>
            <a:endParaRPr lang="id-ID" u="sng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tidak boleh melibatkan spasi !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7580114" cy="166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/>
              <a:t>Definisi Variabel Pada Python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481012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52800"/>
            <a:ext cx="65817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Penambahan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Pengurangan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Perkalian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Pembagian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/ dan //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Perpangkatan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Hasil</a:t>
                      </a:r>
                      <a:r>
                        <a:rPr lang="id-ID" baseline="0" smtClean="0">
                          <a:latin typeface="Times New Roman" pitchFamily="18" charset="0"/>
                          <a:cs typeface="Times New Roman" pitchFamily="18" charset="0"/>
                        </a:rPr>
                        <a:t> Sisa Bagi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BUKAN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Tidak 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≠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Besar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˃, ≥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&gt;,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&gt;=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Kecil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≤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&lt;=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Mendefenisikan Permasalahan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Output)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Masalah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Algoritma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52400" y="1600200"/>
            <a:ext cx="5029200" cy="3048000"/>
            <a:chOff x="152400" y="1600200"/>
            <a:chExt cx="5029200" cy="3048000"/>
          </a:xfrm>
        </p:grpSpPr>
        <p:pic>
          <p:nvPicPr>
            <p:cNvPr id="1032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2497615"/>
              <a:ext cx="1169068" cy="2149652"/>
            </a:xfrm>
            <a:prstGeom prst="rect">
              <a:avLst/>
            </a:prstGeom>
            <a:noFill/>
          </p:spPr>
        </p:pic>
        <p:pic>
          <p:nvPicPr>
            <p:cNvPr id="1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72916" y="2497615"/>
              <a:ext cx="1169068" cy="214965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417095" y="1676400"/>
              <a:ext cx="59182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5842" y="16764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1033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4" cstate="print"/>
            <a:srcRect t="6529"/>
            <a:stretch>
              <a:fillRect/>
            </a:stretch>
          </p:blipFill>
          <p:spPr bwMode="auto">
            <a:xfrm>
              <a:off x="3461084" y="2256081"/>
              <a:ext cx="1720516" cy="2392119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/>
          </p:nvSpPr>
          <p:spPr>
            <a:xfrm>
              <a:off x="4114800" y="16002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29200" y="2895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Solusi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Notasi Algoritma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7912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7208"/>
          <a:stretch>
            <a:fillRect/>
          </a:stretch>
        </p:blipFill>
        <p:spPr bwMode="auto">
          <a:xfrm>
            <a:off x="609600" y="457200"/>
            <a:ext cx="800100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51438"/>
          <a:stretch>
            <a:fillRect/>
          </a:stretch>
        </p:blipFill>
        <p:spPr bwMode="auto">
          <a:xfrm>
            <a:off x="609600" y="990600"/>
            <a:ext cx="8001000" cy="546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1752600"/>
            <a:ext cx="5029200" cy="4617660"/>
            <a:chOff x="2514600" y="1752600"/>
            <a:chExt cx="5029200" cy="4617660"/>
          </a:xfrm>
        </p:grpSpPr>
        <p:sp>
          <p:nvSpPr>
            <p:cNvPr id="10" name="Rectangle 9"/>
            <p:cNvSpPr/>
            <p:nvPr/>
          </p:nvSpPr>
          <p:spPr>
            <a:xfrm>
              <a:off x="6324600" y="17526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14600" y="1752600"/>
              <a:ext cx="5029200" cy="4617660"/>
              <a:chOff x="2514600" y="1752600"/>
              <a:chExt cx="5029200" cy="46176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1752600"/>
                <a:ext cx="5029200" cy="2971800"/>
                <a:chOff x="228600" y="1600200"/>
                <a:chExt cx="8686800" cy="4687771"/>
              </a:xfrm>
            </p:grpSpPr>
            <p:pic>
              <p:nvPicPr>
                <p:cNvPr id="5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286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prstClr val="black"/>
                    <a:schemeClr val="bg1">
                      <a:lumMod val="95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004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685800" y="1600200"/>
                  <a:ext cx="1022250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id-ID" sz="44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0" y="1600200"/>
                  <a:ext cx="969643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id-ID" sz="4400"/>
                </a:p>
              </p:txBody>
            </p:sp>
            <p:pic>
              <p:nvPicPr>
                <p:cNvPr id="9" name="Picture 9" descr="D:\Users\GrandCross\Desktop\Transparant Bahan Ajar\gelaskosong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6529"/>
                <a:stretch>
                  <a:fillRect/>
                </a:stretch>
              </p:blipFill>
              <p:spPr bwMode="auto">
                <a:xfrm>
                  <a:off x="5943600" y="2514600"/>
                  <a:ext cx="2971800" cy="377337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2743200" y="4800600"/>
                <a:ext cx="38044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-914400"/>
                <a:r>
                  <a:rPr lang="id-ID" sz="240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Algoritma  </a:t>
                </a:r>
                <a:r>
                  <a:rPr lang="id-ID" sz="240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B ke C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A ke B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C ke A</a:t>
                </a:r>
                <a:endParaRPr lang="id-ID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7696200" cy="4166652"/>
            <a:chOff x="914400" y="1828800"/>
            <a:chExt cx="7696200" cy="4166652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60198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kertas,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biru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plastik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hijau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kaleng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kuning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gelas,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merah 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15000" y="1828800"/>
              <a:ext cx="2895600" cy="4152900"/>
              <a:chOff x="6248400" y="1828800"/>
              <a:chExt cx="2895600" cy="4152900"/>
            </a:xfrm>
          </p:grpSpPr>
          <p:pic>
            <p:nvPicPr>
              <p:cNvPr id="1029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r="49347"/>
              <a:stretch>
                <a:fillRect/>
              </a:stretch>
            </p:blipFill>
            <p:spPr bwMode="auto">
              <a:xfrm>
                <a:off x="6248400" y="1828800"/>
                <a:ext cx="2895600" cy="2095500"/>
              </a:xfrm>
              <a:prstGeom prst="rect">
                <a:avLst/>
              </a:prstGeom>
              <a:noFill/>
            </p:spPr>
          </p:pic>
          <p:pic>
            <p:nvPicPr>
              <p:cNvPr id="10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l="51986"/>
              <a:stretch>
                <a:fillRect/>
              </a:stretch>
            </p:blipFill>
            <p:spPr bwMode="auto">
              <a:xfrm>
                <a:off x="6248400" y="3886200"/>
                <a:ext cx="2744788" cy="20955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28600" y="1828800"/>
            <a:ext cx="9601200" cy="3810000"/>
            <a:chOff x="-228600" y="1828800"/>
            <a:chExt cx="9601200" cy="3810000"/>
          </a:xfrm>
        </p:grpSpPr>
        <p:pic>
          <p:nvPicPr>
            <p:cNvPr id="4" name="Picture 2" descr="D:\Users\GrandCross\Desktop\Transparant Bahan Ajar\JarOfC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228600" y="1828800"/>
              <a:ext cx="3810000" cy="3810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352800" y="2819400"/>
              <a:ext cx="6019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Lakukan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Pertama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Kedua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Ketiga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Sampai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Permen Habis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781</Words>
  <Application>Microsoft Office PowerPoint</Application>
  <PresentationFormat>On-screen Show (4:3)</PresentationFormat>
  <Paragraphs>209</Paragraphs>
  <Slides>34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Pengenalan  Algoritma</vt:lpstr>
      <vt:lpstr>Review</vt:lpstr>
      <vt:lpstr>ALGORITMA (PROSES)</vt:lpstr>
      <vt:lpstr>Review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Definisi Variabel Pada Python</vt:lpstr>
      <vt:lpstr>Variable &amp; Tipe Data pada Python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Algoritma : Masalah  Input</vt:lpstr>
      <vt:lpstr>Algoritma : Algoritma  Proses</vt:lpstr>
      <vt:lpstr>Algoritma : Solusi  Output</vt:lpstr>
      <vt:lpstr>Notasi Algoritma</vt:lpstr>
      <vt:lpstr>Slide 30</vt:lpstr>
      <vt:lpstr>Slide 31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169</cp:revision>
  <dcterms:created xsi:type="dcterms:W3CDTF">2014-08-25T10:15:03Z</dcterms:created>
  <dcterms:modified xsi:type="dcterms:W3CDTF">2014-09-17T13:17:44Z</dcterms:modified>
</cp:coreProperties>
</file>