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5" r:id="rId2"/>
    <p:sldId id="281" r:id="rId3"/>
    <p:sldId id="258" r:id="rId4"/>
    <p:sldId id="277" r:id="rId5"/>
    <p:sldId id="275" r:id="rId6"/>
    <p:sldId id="283" r:id="rId7"/>
    <p:sldId id="279" r:id="rId8"/>
    <p:sldId id="263" r:id="rId9"/>
    <p:sldId id="268" r:id="rId10"/>
    <p:sldId id="280" r:id="rId11"/>
    <p:sldId id="282" r:id="rId12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576" autoAdjust="0"/>
  </p:normalViewPr>
  <p:slideViewPr>
    <p:cSldViewPr>
      <p:cViewPr varScale="1">
        <p:scale>
          <a:sx n="66" d="100"/>
          <a:sy n="66" d="100"/>
        </p:scale>
        <p:origin x="-142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5DEF35-ABD3-43A5-8047-0B06FA89FB2B}" type="datetimeFigureOut">
              <a:rPr lang="id-ID" smtClean="0"/>
              <a:pPr/>
              <a:t>23/10/2014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73664-2D71-4DD4-8E20-4D0A2E0497FC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74926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BF73-A417-4FEA-BF3D-9FF612C63A3C}" type="slidenum">
              <a:rPr lang="id-ID" smtClean="0"/>
              <a:pPr/>
              <a:t>1</a:t>
            </a:fld>
            <a:endParaRPr lang="id-ID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73664-2D71-4DD4-8E20-4D0A2E0497FC}" type="slidenum">
              <a:rPr lang="id-ID" smtClean="0"/>
              <a:pPr/>
              <a:t>2</a:t>
            </a:fld>
            <a:endParaRPr lang="id-ID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73664-2D71-4DD4-8E20-4D0A2E0497FC}" type="slidenum">
              <a:rPr lang="id-ID" smtClean="0"/>
              <a:pPr/>
              <a:t>7</a:t>
            </a:fld>
            <a:endParaRPr lang="id-ID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CE2C1-8545-4754-93BF-FC217A43175A}" type="datetimeFigureOut">
              <a:rPr lang="id-ID" smtClean="0"/>
              <a:pPr/>
              <a:t>23/10/2014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12BAA-B28E-408E-BB02-779BBA3773E9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CE2C1-8545-4754-93BF-FC217A43175A}" type="datetimeFigureOut">
              <a:rPr lang="id-ID" smtClean="0"/>
              <a:pPr/>
              <a:t>23/10/2014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12BAA-B28E-408E-BB02-779BBA3773E9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CE2C1-8545-4754-93BF-FC217A43175A}" type="datetimeFigureOut">
              <a:rPr lang="id-ID" smtClean="0"/>
              <a:pPr/>
              <a:t>23/10/2014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12BAA-B28E-408E-BB02-779BBA3773E9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CE2C1-8545-4754-93BF-FC217A43175A}" type="datetimeFigureOut">
              <a:rPr lang="id-ID" smtClean="0"/>
              <a:pPr/>
              <a:t>23/10/2014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12BAA-B28E-408E-BB02-779BBA3773E9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CE2C1-8545-4754-93BF-FC217A43175A}" type="datetimeFigureOut">
              <a:rPr lang="id-ID" smtClean="0"/>
              <a:pPr/>
              <a:t>23/10/2014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12BAA-B28E-408E-BB02-779BBA3773E9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CE2C1-8545-4754-93BF-FC217A43175A}" type="datetimeFigureOut">
              <a:rPr lang="id-ID" smtClean="0"/>
              <a:pPr/>
              <a:t>23/10/2014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12BAA-B28E-408E-BB02-779BBA3773E9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CE2C1-8545-4754-93BF-FC217A43175A}" type="datetimeFigureOut">
              <a:rPr lang="id-ID" smtClean="0"/>
              <a:pPr/>
              <a:t>23/10/2014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12BAA-B28E-408E-BB02-779BBA3773E9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CE2C1-8545-4754-93BF-FC217A43175A}" type="datetimeFigureOut">
              <a:rPr lang="id-ID" smtClean="0"/>
              <a:pPr/>
              <a:t>23/10/2014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12BAA-B28E-408E-BB02-779BBA3773E9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CE2C1-8545-4754-93BF-FC217A43175A}" type="datetimeFigureOut">
              <a:rPr lang="id-ID" smtClean="0"/>
              <a:pPr/>
              <a:t>23/10/2014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12BAA-B28E-408E-BB02-779BBA3773E9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CE2C1-8545-4754-93BF-FC217A43175A}" type="datetimeFigureOut">
              <a:rPr lang="id-ID" smtClean="0"/>
              <a:pPr/>
              <a:t>23/10/2014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12BAA-B28E-408E-BB02-779BBA3773E9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CE2C1-8545-4754-93BF-FC217A43175A}" type="datetimeFigureOut">
              <a:rPr lang="id-ID" smtClean="0"/>
              <a:pPr/>
              <a:t>23/10/2014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12BAA-B28E-408E-BB02-779BBA3773E9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CE2C1-8545-4754-93BF-FC217A43175A}" type="datetimeFigureOut">
              <a:rPr lang="id-ID" smtClean="0"/>
              <a:pPr/>
              <a:t>23/10/2014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12BAA-B28E-408E-BB02-779BBA3773E9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Kombinasi Perulangan &amp; Percabangan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Pertemuan 6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IF0001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 descr="D:\Users\GrandCross\Desktop\Transparant Bahan Ajar\Cycl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7400" y="4890025"/>
            <a:ext cx="3840725" cy="1967975"/>
          </a:xfrm>
          <a:prstGeom prst="rect">
            <a:avLst/>
          </a:prstGeom>
          <a:noFill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5905619"/>
            <a:ext cx="5384127" cy="9523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362200"/>
            <a:ext cx="8229600" cy="838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438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d-ID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I. Hexa ke Desimal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II</a:t>
            </a:r>
            <a:endParaRPr kumimoji="0" lang="id-ID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43075" y="2771775"/>
            <a:ext cx="565785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447800"/>
            <a:ext cx="8229600" cy="304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2544763"/>
          </a:xfrm>
        </p:spPr>
        <p:txBody>
          <a:bodyPr/>
          <a:lstStyle/>
          <a:p>
            <a:pPr algn="ctr">
              <a:buNone/>
            </a:pPr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Banyak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Genap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Ganjil</a:t>
            </a:r>
            <a:endParaRPr lang="id-ID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05000" y="1905000"/>
            <a:ext cx="5410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400" dirty="0" smtClean="0"/>
              <a:t>9,2,5,4,12,7,8,11,9,3,7,4,12,5,4,10,9,6,9,4 </a:t>
            </a:r>
            <a:endParaRPr lang="id-ID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 b="10462"/>
          <a:stretch>
            <a:fillRect/>
          </a:stretch>
        </p:blipFill>
        <p:spPr bwMode="auto">
          <a:xfrm>
            <a:off x="457200" y="1828800"/>
            <a:ext cx="8324850" cy="3505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55632" y="1996621"/>
            <a:ext cx="2476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18075" y="1991179"/>
            <a:ext cx="30670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76753"/>
            <a:ext cx="5562600" cy="63081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1219200"/>
            <a:ext cx="3448050" cy="4991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Sieve of </a:t>
            </a:r>
            <a:r>
              <a:rPr lang="en-US" dirty="0" err="1" smtClean="0"/>
              <a:t>Erastothenes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{}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in range(2,n+1):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= True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j = 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while(j&lt;=n):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[j] == False: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j+=1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continue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while(j*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&lt;=n):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[j*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= False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+=1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j+=1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1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2362200"/>
            <a:ext cx="8229600" cy="838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1"/>
            <a:ext cx="8229600" cy="838200"/>
          </a:xfrm>
        </p:spPr>
        <p:txBody>
          <a:bodyPr/>
          <a:lstStyle/>
          <a:p>
            <a:pPr algn="ctr">
              <a:buNone/>
            </a:pPr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I. Hexa ke Desimal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</a:t>
            </a:r>
            <a:endParaRPr lang="id-ID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524000"/>
            <a:ext cx="8121528" cy="41862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Prima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28800"/>
            <a:ext cx="8229600" cy="304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2438400"/>
          </a:xfrm>
        </p:spPr>
        <p:txBody>
          <a:bodyPr>
            <a:normAutofit fontScale="92500" lnSpcReduction="10000"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Periksa apakah sebuah nilai yang diinput merupakan prima atau tidak.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Banyak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Prima</a:t>
            </a:r>
            <a:endParaRPr lang="id-ID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id-ID" smtClean="0">
                <a:latin typeface="Times New Roman" pitchFamily="18" charset="0"/>
                <a:cs typeface="Times New Roman" pitchFamily="18" charset="0"/>
              </a:rPr>
              <a:t>	9,2,5,4,12,7,8,11,9,3,7,4,12,5,4,10,9,6,19,14,71,67</a:t>
            </a:r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,-1,0,1</a:t>
            </a:r>
          </a:p>
          <a:p>
            <a:endParaRPr lang="id-ID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id-ID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991</TotalTime>
  <Words>101</Words>
  <Application>Microsoft Office PowerPoint</Application>
  <PresentationFormat>On-screen Show (4:3)</PresentationFormat>
  <Paragraphs>28</Paragraphs>
  <Slides>11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Kombinasi Perulangan &amp; Percabangan</vt:lpstr>
      <vt:lpstr>PowerPoint Presentation</vt:lpstr>
      <vt:lpstr>PowerPoint Presentation</vt:lpstr>
      <vt:lpstr>PowerPoint Presentation</vt:lpstr>
      <vt:lpstr>PowerPoint Presentation</vt:lpstr>
      <vt:lpstr>Sieve of Erastothenes</vt:lpstr>
      <vt:lpstr>PowerPoint Presentation</vt:lpstr>
      <vt:lpstr>PowerPoint Presentation</vt:lpstr>
      <vt:lpstr>Prima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GrandCross</dc:creator>
  <cp:lastModifiedBy>Blodstone</cp:lastModifiedBy>
  <cp:revision>85</cp:revision>
  <dcterms:created xsi:type="dcterms:W3CDTF">2014-10-11T14:32:16Z</dcterms:created>
  <dcterms:modified xsi:type="dcterms:W3CDTF">2014-10-23T12:08:59Z</dcterms:modified>
</cp:coreProperties>
</file>