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73" r:id="rId4"/>
    <p:sldId id="267" r:id="rId5"/>
    <p:sldId id="268" r:id="rId6"/>
    <p:sldId id="269" r:id="rId7"/>
    <p:sldId id="274" r:id="rId8"/>
    <p:sldId id="276" r:id="rId9"/>
    <p:sldId id="275" r:id="rId10"/>
    <p:sldId id="279" r:id="rId11"/>
    <p:sldId id="270" r:id="rId12"/>
    <p:sldId id="271" r:id="rId13"/>
    <p:sldId id="280" r:id="rId14"/>
    <p:sldId id="272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4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EF35-ABD3-43A5-8047-0B06FA89FB2B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3664-2D71-4DD4-8E20-4D0A2E0497F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E2C1-8545-4754-93BF-FC217A43175A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Prosedur &amp; Fungsi I :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Prosedur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7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IF0001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905619"/>
            <a:ext cx="5384127" cy="9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Parameter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/ Argumen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Parameter / argumen adalah masukkan yang akan diterima oleh sebuah fungsi / prosedur. 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Kapan menggunakan parameter / argumen ? </a:t>
            </a:r>
          </a:p>
          <a:p>
            <a:pPr>
              <a:buNone/>
            </a:pPr>
            <a:endParaRPr lang="id-ID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819275"/>
            <a:ext cx="8915400" cy="32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647700"/>
            <a:ext cx="8315325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bahasa Pemrograman Lain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(Penting)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Pass By Value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Pass By Reference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Function Overloading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109538"/>
            <a:ext cx="7124700" cy="663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671513"/>
            <a:ext cx="8801100" cy="551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Guna Fungsi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Code Re-usability :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Kode yang sama dipakai dua kali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Kode yang sama dipakai pada file berbeda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Debugging / Pencarian Kesalahan lebih mudah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Sub Program membuat kode lebih mudah dibaca &amp; dimengerti (Jika dipisah – pisah dengan baik) 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Fungsi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31328"/>
          <a:stretch>
            <a:fillRect/>
          </a:stretch>
        </p:blipFill>
        <p:spPr bwMode="auto">
          <a:xfrm>
            <a:off x="0" y="1295400"/>
            <a:ext cx="8915400" cy="416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8100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Fungsi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15101"/>
          <a:stretch>
            <a:fillRect/>
          </a:stretch>
        </p:blipFill>
        <p:spPr bwMode="auto">
          <a:xfrm>
            <a:off x="457200" y="1600200"/>
            <a:ext cx="815340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Fungsi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4573"/>
          <a:stretch>
            <a:fillRect/>
          </a:stretch>
        </p:blipFill>
        <p:spPr bwMode="auto">
          <a:xfrm>
            <a:off x="0" y="1266825"/>
            <a:ext cx="9144000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Prosedur ?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Fungsi yang tidak mengembalikan nilai.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bahasa pemrograman lain biasanya disertai dengan void namaFungsi() atau sub namaFungsi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Contoh Intuitif untuk Prosedur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pPr>
              <a:buNone/>
            </a:pPr>
            <a:r>
              <a:rPr lang="id-ID" sz="2400" b="1" smtClean="0">
                <a:latin typeface="Times New Roman" pitchFamily="18" charset="0"/>
                <a:cs typeface="Times New Roman" pitchFamily="18" charset="0"/>
              </a:rPr>
              <a:t>Sebuah Lagu Ulang Tahun untuk Fred</a:t>
            </a:r>
          </a:p>
          <a:p>
            <a:pPr>
              <a:buNone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birthday, dear Fred...")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you!")</a:t>
            </a: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id-ID" sz="2400" b="1" smtClean="0">
                <a:latin typeface="Times New Roman" pitchFamily="18" charset="0"/>
                <a:cs typeface="Times New Roman" pitchFamily="18" charset="0"/>
              </a:rPr>
              <a:t>Bagaimana jika ingin dinyanyikan sekali lagi ? </a:t>
            </a:r>
          </a:p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print("Happy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birthday, dear Fred...")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you!")</a:t>
            </a: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print("Happy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birthday, dear Fred...")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you!")</a:t>
            </a: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Contoh Intuitif untuk Prosedur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Bagaimana jika kita menghilangkan duplikasi untuk : </a:t>
            </a:r>
          </a:p>
          <a:p>
            <a:pPr algn="ctr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Print("Happy birthday to you!")</a:t>
            </a:r>
            <a:r>
              <a:rPr lang="id-ID" sz="20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endParaRPr lang="id-ID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000" smtClean="0">
                <a:latin typeface="Times New Roman" pitchFamily="18" charset="0"/>
                <a:cs typeface="Times New Roman" pitchFamily="18" charset="0"/>
              </a:rPr>
              <a:t>Misalkan dengan prosedur happy()</a:t>
            </a:r>
          </a:p>
          <a:p>
            <a:r>
              <a:rPr lang="id-ID" sz="2000" smtClean="0">
                <a:latin typeface="Times New Roman" pitchFamily="18" charset="0"/>
                <a:cs typeface="Times New Roman" pitchFamily="18" charset="0"/>
              </a:rPr>
              <a:t>Buat prosedur untuk BernyanyiUntukFred()</a:t>
            </a:r>
          </a:p>
          <a:p>
            <a:r>
              <a:rPr lang="id-ID" sz="2000" smtClean="0">
                <a:latin typeface="Times New Roman" pitchFamily="18" charset="0"/>
                <a:cs typeface="Times New Roman" pitchFamily="18" charset="0"/>
              </a:rPr>
              <a:t>Bagaimana dengan BernyanyiUntukLucy()  ?</a:t>
            </a:r>
          </a:p>
          <a:p>
            <a:r>
              <a:rPr lang="id-ID" sz="2000" smtClean="0">
                <a:latin typeface="Times New Roman" pitchFamily="18" charset="0"/>
                <a:cs typeface="Times New Roman" pitchFamily="18" charset="0"/>
              </a:rPr>
              <a:t>Bagaimana jika kita membuat Nyanyian yang universal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156</Words>
  <Application>Microsoft Office PowerPoint</Application>
  <PresentationFormat>On-screen Show (4:3)</PresentationFormat>
  <Paragraphs>43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Prosedur &amp; Fungsi I :  Prosedur</vt:lpstr>
      <vt:lpstr>Slide 2</vt:lpstr>
      <vt:lpstr>Guna Fungsi</vt:lpstr>
      <vt:lpstr>Fungsi</vt:lpstr>
      <vt:lpstr>Fungsi</vt:lpstr>
      <vt:lpstr>Fungsi</vt:lpstr>
      <vt:lpstr>Prosedur ?</vt:lpstr>
      <vt:lpstr>Contoh Intuitif untuk Prosedur</vt:lpstr>
      <vt:lpstr>Contoh Intuitif untuk Prosedur</vt:lpstr>
      <vt:lpstr>Parameter / Argumen</vt:lpstr>
      <vt:lpstr>Scope</vt:lpstr>
      <vt:lpstr>Slide 12</vt:lpstr>
      <vt:lpstr>Pada bahasa Pemrograman Lain  (Penting)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GrandCross</dc:creator>
  <cp:lastModifiedBy>GrandCross</cp:lastModifiedBy>
  <cp:revision>100</cp:revision>
  <dcterms:created xsi:type="dcterms:W3CDTF">2014-10-11T14:32:16Z</dcterms:created>
  <dcterms:modified xsi:type="dcterms:W3CDTF">2014-10-27T03:46:48Z</dcterms:modified>
</cp:coreProperties>
</file>