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6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3" r:id="rId10"/>
    <p:sldId id="269" r:id="rId11"/>
    <p:sldId id="264" r:id="rId12"/>
    <p:sldId id="265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9CEE0-0529-4C0F-9C08-225539C45C44}" type="datetimeFigureOut">
              <a:rPr lang="id-ID" smtClean="0"/>
              <a:t>28/09/2014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3648-CA5A-48C3-A455-E66C0A755BE5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61E7F-7AC7-46DF-B899-FB3793C68EF4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205A-0657-4474-BA32-A26B7D409708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Percabangan</a:t>
            </a:r>
            <a:br>
              <a:rPr lang="id-ID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(Branching)</a:t>
            </a:r>
            <a:endParaRPr lang="id-I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IF0001 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Pengantar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id-I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5715000"/>
            <a:ext cx="5384127" cy="9523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Percabangan pada Python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722172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Python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genap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ganjil bisa dilihat sebagai berikut.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d-ID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int(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 "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Masukkan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")</a:t>
            </a:r>
            <a:r>
              <a:rPr lang="id-ID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num%2 == 0 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print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"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genap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."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print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"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ganjil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xmlns="" val="261237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Bersarang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(Nested branching)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percabangan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yang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2082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1195388"/>
            <a:ext cx="7277100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Minggu Depan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(Looping)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Logika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Operasi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Simbol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BUKAN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157661" y="45161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Perbandingan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Operasi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Simbol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Sama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Dengan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Tidak Sama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Dengan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≠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Lebih Besar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˃, ≥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&gt;,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&gt;=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Lebih Kecil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&lt;, ≤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&lt;, &lt;=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081461" y="48209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Banching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pilihan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syarat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terpenuhi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pilihan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dijalankan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sebaliknya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dibutuhkan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kemungkinan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mungkin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kemungkinan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bergantung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ataupun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evaluasi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perbandingan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operator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2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(==)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(!=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&lt;&gt;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4475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Gerbang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menggabungkan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ger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bang logika</a:t>
            </a:r>
          </a:p>
          <a:p>
            <a:endParaRPr lang="sv-SE" dirty="0">
              <a:latin typeface="Times New Roman" pitchFamily="18" charset="0"/>
              <a:cs typeface="Times New Roman" pitchFamily="18" charset="0"/>
            </a:endParaRPr>
          </a:p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Gerbang 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logika merupakan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rangka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b-NO" dirty="0" smtClean="0">
                <a:latin typeface="Times New Roman" pitchFamily="18" charset="0"/>
                <a:cs typeface="Times New Roman" pitchFamily="18" charset="0"/>
              </a:rPr>
              <a:t>masukan </a:t>
            </a:r>
            <a:r>
              <a:rPr lang="nb-NO" dirty="0">
                <a:latin typeface="Times New Roman" pitchFamily="18" charset="0"/>
                <a:cs typeface="Times New Roman" pitchFamily="18" charset="0"/>
              </a:rPr>
              <a:t>yang diproses untuk </a:t>
            </a:r>
            <a:r>
              <a:rPr lang="nb-NO" dirty="0" smtClean="0">
                <a:latin typeface="Times New Roman" pitchFamily="18" charset="0"/>
                <a:cs typeface="Times New Roman" pitchFamily="18" charset="0"/>
              </a:rPr>
              <a:t>meng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hasilkan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gerbang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NOT, 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NOR, NAND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Salah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148680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ondisi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ogika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Salah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Salah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(5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9)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Salah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(10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2) OR (8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Benar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 (3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7)			Salah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30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ercabangan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pernyataan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pernyataan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dilihat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kondisi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statements 1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True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jalankan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else if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then	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Opsional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statements 2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Opsional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statements 3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 if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83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Flowchart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6515100" cy="450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0340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346</Words>
  <Application>Microsoft Office PowerPoint</Application>
  <PresentationFormat>On-screen Show (4:3)</PresentationFormat>
  <Paragraphs>83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Percabangan (Branching)</vt:lpstr>
      <vt:lpstr>Operator Dasar Logika</vt:lpstr>
      <vt:lpstr>Operator Dasar Perbandingan</vt:lpstr>
      <vt:lpstr>Percabangan (Banching)</vt:lpstr>
      <vt:lpstr>Operator Logika</vt:lpstr>
      <vt:lpstr>Gerbang Logika</vt:lpstr>
      <vt:lpstr>Contoh Kondisi Logika</vt:lpstr>
      <vt:lpstr>Struktur Percabangan</vt:lpstr>
      <vt:lpstr>Gambar 1: Flowchart dari IF Statement</vt:lpstr>
      <vt:lpstr>Struktur Percabangan pada Python</vt:lpstr>
      <vt:lpstr>Contoh Program</vt:lpstr>
      <vt:lpstr>Percabangan Bersarang (Nested branching)</vt:lpstr>
      <vt:lpstr>Slide 13</vt:lpstr>
      <vt:lpstr>Minggu Depan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Budiman</dc:creator>
  <cp:lastModifiedBy>GrandCross</cp:lastModifiedBy>
  <cp:revision>55</cp:revision>
  <dcterms:created xsi:type="dcterms:W3CDTF">2014-09-12T10:18:33Z</dcterms:created>
  <dcterms:modified xsi:type="dcterms:W3CDTF">2014-09-28T15:28:19Z</dcterms:modified>
</cp:coreProperties>
</file>