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D4D79A-2B19-4261-ADFD-D7A0FA25D7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3D4D79A-2B19-4261-ADFD-D7A0FA25D71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3D4D79A-2B19-4261-ADFD-D7A0FA25D7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D4D79A-2B19-4261-ADFD-D7A0FA25D71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A58205A-0657-4474-BA32-A26B7D409708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3D4D79A-2B19-4261-ADFD-D7A0FA25D71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3D4D79A-2B19-4261-ADFD-D7A0FA25D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D4D79A-2B19-4261-ADFD-D7A0FA25D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D4D79A-2B19-4261-ADFD-D7A0FA25D71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3D4D79A-2B19-4261-ADFD-D7A0FA25D71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A58205A-0657-4474-BA32-A26B7D409708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A58205A-0657-4474-BA32-A26B7D409708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D4D79A-2B19-4261-ADFD-D7A0FA25D71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8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/>
              <a:t>Percabangan</a:t>
            </a:r>
            <a:r>
              <a:rPr lang="en-US" i="1" dirty="0"/>
              <a:t> </a:t>
            </a:r>
            <a:r>
              <a:rPr lang="en-US" i="1" dirty="0" err="1"/>
              <a:t>Bersarang</a:t>
            </a:r>
            <a:r>
              <a:rPr lang="en-US" i="1" dirty="0"/>
              <a:t> (Nested branching)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smtClean="0"/>
              <a:t> percabangan</a:t>
            </a:r>
            <a:r>
              <a:rPr lang="en-US" dirty="0" smtClean="0"/>
              <a:t> </a:t>
            </a:r>
            <a:r>
              <a:rPr lang="en-US" dirty="0"/>
              <a:t>yang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/>
              <a:t>lainnya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82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Percabangan</a:t>
            </a:r>
            <a:r>
              <a:rPr lang="en-US" i="1" dirty="0"/>
              <a:t> (</a:t>
            </a:r>
            <a:r>
              <a:rPr lang="en-US" i="1" dirty="0" err="1"/>
              <a:t>Banching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 smtClean="0"/>
              <a:t>sebaliknya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program.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b="1" dirty="0" err="1"/>
              <a:t>kondisi</a:t>
            </a:r>
            <a:r>
              <a:rPr lang="en-US" b="1" dirty="0"/>
              <a:t> </a:t>
            </a:r>
            <a:r>
              <a:rPr lang="en-US" b="1" dirty="0" err="1"/>
              <a:t>logika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 smtClean="0"/>
          </a:p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operator </a:t>
            </a:r>
            <a:r>
              <a:rPr lang="en-US" dirty="0" err="1" smtClean="0"/>
              <a:t>logika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3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besar</a:t>
            </a:r>
            <a:r>
              <a:rPr lang="en-US" dirty="0"/>
              <a:t> (</a:t>
            </a:r>
            <a:r>
              <a:rPr lang="en-US" i="1" dirty="0"/>
              <a:t>&gt;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kecil</a:t>
            </a:r>
            <a:r>
              <a:rPr lang="en-US" dirty="0"/>
              <a:t> (</a:t>
            </a:r>
            <a:r>
              <a:rPr lang="en-US" i="1" dirty="0"/>
              <a:t>&lt;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</a:t>
            </a:r>
            <a:r>
              <a:rPr lang="en-US" i="1" dirty="0"/>
              <a:t>≥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</a:t>
            </a:r>
            <a:r>
              <a:rPr lang="en-US" i="1" dirty="0"/>
              <a:t>≤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(==)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(!=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&lt;&gt;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750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b="1" dirty="0" err="1" smtClean="0"/>
              <a:t>ger</a:t>
            </a:r>
            <a:r>
              <a:rPr lang="sv-SE" b="1" dirty="0" smtClean="0"/>
              <a:t>bang logika</a:t>
            </a:r>
          </a:p>
          <a:p>
            <a:endParaRPr lang="sv-SE" dirty="0"/>
          </a:p>
          <a:p>
            <a:r>
              <a:rPr lang="sv-SE" dirty="0" smtClean="0"/>
              <a:t>Gerbang </a:t>
            </a:r>
            <a:r>
              <a:rPr lang="sv-SE" dirty="0"/>
              <a:t>logika merupakan </a:t>
            </a:r>
            <a:r>
              <a:rPr lang="sv-SE" dirty="0" smtClean="0"/>
              <a:t>rangka</a:t>
            </a:r>
            <a:r>
              <a:rPr lang="en-US" dirty="0" err="1" smtClean="0"/>
              <a:t>ian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nb-NO" dirty="0" smtClean="0"/>
              <a:t>masukan </a:t>
            </a:r>
            <a:r>
              <a:rPr lang="nb-NO" dirty="0"/>
              <a:t>yang diproses untuk </a:t>
            </a:r>
            <a:r>
              <a:rPr lang="nb-NO" dirty="0" smtClean="0"/>
              <a:t>meng</a:t>
            </a:r>
            <a:r>
              <a:rPr lang="en-US" dirty="0" err="1" smtClean="0"/>
              <a:t>hasilkan</a:t>
            </a:r>
            <a:r>
              <a:rPr lang="en-US" dirty="0" smtClean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AND, </a:t>
            </a:r>
            <a:r>
              <a:rPr lang="en-US" dirty="0" smtClean="0"/>
              <a:t>NOT, OR</a:t>
            </a:r>
            <a:r>
              <a:rPr lang="en-US" dirty="0"/>
              <a:t>, NOR, NAND </a:t>
            </a:r>
            <a:r>
              <a:rPr lang="en-US" dirty="0" err="1"/>
              <a:t>dan</a:t>
            </a:r>
            <a:r>
              <a:rPr lang="en-US" dirty="0"/>
              <a:t> XOR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Benar</a:t>
            </a:r>
            <a:r>
              <a:rPr lang="en-US" dirty="0"/>
              <a:t> (</a:t>
            </a:r>
            <a:r>
              <a:rPr lang="en-US" i="1" dirty="0" smtClean="0"/>
              <a:t>True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/>
              <a:t>Salah (</a:t>
            </a:r>
            <a:r>
              <a:rPr lang="en-US" i="1" dirty="0"/>
              <a:t>False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8680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</a:t>
            </a:r>
            <a:r>
              <a:rPr lang="en-US" dirty="0" err="1" smtClean="0"/>
              <a:t>ondisi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smtClean="0"/>
              <a:t>				</a:t>
            </a:r>
            <a:r>
              <a:rPr lang="en-US" dirty="0" err="1" smtClean="0"/>
              <a:t>Hasil</a:t>
            </a:r>
            <a:endParaRPr lang="en-US" dirty="0"/>
          </a:p>
          <a:p>
            <a:r>
              <a:rPr lang="en-US" dirty="0"/>
              <a:t>7 </a:t>
            </a:r>
            <a:r>
              <a:rPr lang="en-US" i="1" dirty="0"/>
              <a:t>&gt; </a:t>
            </a:r>
            <a:r>
              <a:rPr lang="en-US" dirty="0"/>
              <a:t>3 </a:t>
            </a:r>
            <a:r>
              <a:rPr lang="en-US" dirty="0" smtClean="0"/>
              <a:t>				Salah</a:t>
            </a:r>
            <a:endParaRPr lang="en-US" dirty="0"/>
          </a:p>
          <a:p>
            <a:r>
              <a:rPr lang="en-US" dirty="0"/>
              <a:t>8 </a:t>
            </a:r>
            <a:r>
              <a:rPr lang="en-US" i="1" dirty="0"/>
              <a:t>&lt; </a:t>
            </a:r>
            <a:r>
              <a:rPr lang="en-US" dirty="0"/>
              <a:t>8 </a:t>
            </a:r>
            <a:r>
              <a:rPr lang="en-US" dirty="0" smtClean="0"/>
              <a:t>				Salah</a:t>
            </a:r>
            <a:endParaRPr lang="en-US" dirty="0"/>
          </a:p>
          <a:p>
            <a:r>
              <a:rPr lang="en-US" dirty="0"/>
              <a:t>(5 </a:t>
            </a:r>
            <a:r>
              <a:rPr lang="en-US" i="1" dirty="0"/>
              <a:t>&gt; </a:t>
            </a:r>
            <a:r>
              <a:rPr lang="en-US" dirty="0"/>
              <a:t>9) AND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smtClean="0"/>
              <a:t>		Salah</a:t>
            </a:r>
            <a:endParaRPr lang="en-US" dirty="0"/>
          </a:p>
          <a:p>
            <a:r>
              <a:rPr lang="en-US" dirty="0"/>
              <a:t>(10 </a:t>
            </a:r>
            <a:r>
              <a:rPr lang="en-US" i="1" dirty="0"/>
              <a:t>&lt; </a:t>
            </a:r>
            <a:r>
              <a:rPr lang="en-US" dirty="0"/>
              <a:t>2) OR (8 </a:t>
            </a:r>
            <a:r>
              <a:rPr lang="en-US" i="1" dirty="0"/>
              <a:t>≤ </a:t>
            </a:r>
            <a:r>
              <a:rPr lang="en-US" dirty="0"/>
              <a:t>8</a:t>
            </a:r>
            <a:r>
              <a:rPr lang="en-US" dirty="0" smtClean="0"/>
              <a:t>)		</a:t>
            </a:r>
            <a:r>
              <a:rPr lang="en-US" dirty="0" err="1" smtClean="0"/>
              <a:t>Benar</a:t>
            </a:r>
            <a:endParaRPr lang="en-US" dirty="0"/>
          </a:p>
          <a:p>
            <a:r>
              <a:rPr lang="en-US" dirty="0"/>
              <a:t>NOT (3 </a:t>
            </a:r>
            <a:r>
              <a:rPr lang="en-US" i="1" dirty="0"/>
              <a:t>&lt; </a:t>
            </a:r>
            <a:r>
              <a:rPr lang="en-US" dirty="0" smtClean="0"/>
              <a:t>7)			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Struktur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dirty="0" err="1" smtClean="0"/>
              <a:t>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 smtClean="0"/>
              <a:t>if </a:t>
            </a:r>
            <a:r>
              <a:rPr lang="en-US" dirty="0" smtClean="0"/>
              <a:t>).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i="1" dirty="0"/>
              <a:t>if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 err="1"/>
              <a:t>pseudocode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kondisi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then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Pengujian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kondisi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statements 1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Jika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True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jalankan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else if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kondisi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2 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then	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Opsional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statements 2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else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Opsional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statements 3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 if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3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Penggunaan</a:t>
            </a:r>
            <a:r>
              <a:rPr lang="en-US" b="1" dirty="0"/>
              <a:t> IF..THEN..ELSE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if </a:t>
            </a:r>
            <a:r>
              <a:rPr lang="en-US" i="1" dirty="0"/>
              <a:t>x &gt; </a:t>
            </a:r>
            <a:r>
              <a:rPr lang="en-US" dirty="0"/>
              <a:t>4 </a:t>
            </a:r>
            <a:r>
              <a:rPr lang="en-US" b="1" dirty="0"/>
              <a:t>then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 </a:t>
            </a:r>
            <a:r>
              <a:rPr lang="fi-FI" dirty="0" smtClean="0"/>
              <a:t>   </a:t>
            </a:r>
            <a:r>
              <a:rPr lang="fi-FI" i="1" dirty="0"/>
              <a:t>y </a:t>
            </a:r>
            <a:r>
              <a:rPr lang="fi-FI" dirty="0"/>
              <a:t>= 5 </a:t>
            </a:r>
          </a:p>
          <a:p>
            <a:pPr marL="274320" lvl="1" indent="0">
              <a:buNone/>
            </a:pPr>
            <a:r>
              <a:rPr lang="fi-FI" i="1" dirty="0" smtClean="0"/>
              <a:t>	{</a:t>
            </a:r>
            <a:r>
              <a:rPr lang="fi-FI" dirty="0" smtClean="0"/>
              <a:t>Perintah </a:t>
            </a:r>
            <a:r>
              <a:rPr lang="fi-FI" dirty="0"/>
              <a:t>ini hanya dijalankan jika nilai </a:t>
            </a:r>
            <a:r>
              <a:rPr lang="fi-FI" i="1" dirty="0"/>
              <a:t>x </a:t>
            </a:r>
            <a:r>
              <a:rPr lang="fi-FI" i="1" dirty="0" smtClean="0"/>
              <a:t>&gt;</a:t>
            </a:r>
            <a:r>
              <a:rPr lang="fi-FI" dirty="0" smtClean="0"/>
              <a:t>4.</a:t>
            </a:r>
            <a:r>
              <a:rPr lang="fi-FI" i="1" dirty="0" smtClean="0"/>
              <a:t>}</a:t>
            </a:r>
            <a:endParaRPr lang="fi-FI" i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else </a:t>
            </a:r>
            <a:r>
              <a:rPr lang="en-US" b="1" dirty="0"/>
              <a:t>if </a:t>
            </a:r>
            <a:r>
              <a:rPr lang="en-US" i="1" dirty="0"/>
              <a:t>x &gt; </a:t>
            </a:r>
            <a:r>
              <a:rPr lang="en-US" dirty="0"/>
              <a:t>2 </a:t>
            </a:r>
            <a:r>
              <a:rPr lang="en-US" b="1" dirty="0" smtClean="0"/>
              <a:t>then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fi-FI" i="1" dirty="0" smtClean="0"/>
              <a:t>    y </a:t>
            </a:r>
            <a:r>
              <a:rPr lang="fi-FI" dirty="0" smtClean="0"/>
              <a:t>= 8</a:t>
            </a:r>
          </a:p>
          <a:p>
            <a:pPr marL="274320" lvl="1" indent="0">
              <a:buNone/>
            </a:pPr>
            <a:r>
              <a:rPr lang="fi-FI" i="1" dirty="0" smtClean="0"/>
              <a:t>	{</a:t>
            </a:r>
            <a:r>
              <a:rPr lang="fi-FI" dirty="0" smtClean="0"/>
              <a:t>Perintah ini hanya dijalankan jika nilai 2 </a:t>
            </a:r>
            <a:r>
              <a:rPr lang="fi-FI" i="1" dirty="0" smtClean="0"/>
              <a:t>&lt; x &lt; </a:t>
            </a:r>
            <a:r>
              <a:rPr lang="fi-FI" dirty="0" smtClean="0"/>
              <a:t>4.</a:t>
            </a:r>
            <a:r>
              <a:rPr lang="fi-FI" i="1" dirty="0" smtClean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else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    y </a:t>
            </a:r>
            <a:r>
              <a:rPr lang="en-US" dirty="0"/>
              <a:t>= </a:t>
            </a:r>
            <a:r>
              <a:rPr lang="en-US" dirty="0" smtClean="0"/>
              <a:t>6</a:t>
            </a:r>
          </a:p>
          <a:p>
            <a:pPr marL="274320" lvl="1" indent="0">
              <a:buNone/>
            </a:pPr>
            <a:r>
              <a:rPr lang="en-US" i="1" dirty="0" smtClean="0"/>
              <a:t>	{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x ≤ </a:t>
            </a:r>
            <a:r>
              <a:rPr lang="en-US" dirty="0"/>
              <a:t>4.</a:t>
            </a:r>
            <a:r>
              <a:rPr lang="en-US" i="1" dirty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end </a:t>
            </a:r>
            <a:r>
              <a:rPr lang="en-US" b="1" dirty="0"/>
              <a:t>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9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Gambar</a:t>
            </a:r>
            <a:r>
              <a:rPr lang="en-US" dirty="0" smtClean="0"/>
              <a:t> 1: </a:t>
            </a:r>
            <a:r>
              <a:rPr lang="en-US" dirty="0"/>
              <a:t>Flowchart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IF </a:t>
            </a:r>
            <a:r>
              <a:rPr lang="en-US" i="1" dirty="0" smtClean="0"/>
              <a:t>Statement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59" y="2034988"/>
            <a:ext cx="6211677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40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P</a:t>
            </a:r>
            <a:r>
              <a:rPr lang="en-US" dirty="0" smtClean="0"/>
              <a:t>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Python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it-IT" dirty="0" smtClean="0"/>
              <a:t>ganjil bisa dilihat sebagai berikut.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= input ( "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Masukkan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sebuah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 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num%2 == 0 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, "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adalah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bilangan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genap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."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, "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adalah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bilangan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ganjil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612378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225</TotalTime>
  <Words>295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Percabangan</vt:lpstr>
      <vt:lpstr>Percabangan (Banching)</vt:lpstr>
      <vt:lpstr>Operator Logika</vt:lpstr>
      <vt:lpstr>Gerbang Logika</vt:lpstr>
      <vt:lpstr>Contoh Kondisi Logika</vt:lpstr>
      <vt:lpstr>Struktur Percabangan</vt:lpstr>
      <vt:lpstr>Penggunaan IF..THEN..ELSE</vt:lpstr>
      <vt:lpstr>Gambar 1: Flowchart dari IF Statement</vt:lpstr>
      <vt:lpstr>Contoh Program</vt:lpstr>
      <vt:lpstr>Percabangan Bersarang (Nested branching)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Budiman</dc:creator>
  <cp:lastModifiedBy>Budiman</cp:lastModifiedBy>
  <cp:revision>42</cp:revision>
  <dcterms:created xsi:type="dcterms:W3CDTF">2014-09-12T10:18:33Z</dcterms:created>
  <dcterms:modified xsi:type="dcterms:W3CDTF">2014-09-13T05:33:27Z</dcterms:modified>
</cp:coreProperties>
</file>