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/>
              <a:t>R</a:t>
            </a:r>
          </a:p>
          <a:p>
            <a:pPr/>
            <a:r>
              <a:rPr/>
              <a:t>Control Flow</a:t>
            </a:r>
          </a:p>
          <a:p>
            <a:pPr/>
            <a:r>
              <a:rPr/>
              <a:t>if/else</a:t>
            </a:r>
          </a:p>
          <a:p>
            <a:pPr/>
            <a:r>
              <a:rPr/>
              <a:t>Loops (for, while)</a:t>
            </a:r>
          </a:p>
          <a:p>
            <a:pPr/>
            <a:r>
              <a:rPr/>
              <a:t>Automated Workflows</a:t>
            </a:r>
          </a:p>
          <a:p>
            <a:pPr/>
            <a:r>
              <a:rPr/>
              <a:t>Data Pipelines</a:t>
            </a:r>
          </a:p>
          <a:p>
            <a:pPr/>
            <a:r>
              <a:rPr/>
              <a:t>Decision Logic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hodi</cp:lastModifiedBy>
  <cp:revision>3</cp:revision>
  <dcterms:created xsi:type="dcterms:W3CDTF">2017-02-13T16:18:36Z</dcterms:created>
  <dcterms:modified xsi:type="dcterms:W3CDTF">2025-06-09T02:39:27Z</dcterms:modified>
  <cp:category/>
</cp:coreProperties>
</file>