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71" r:id="rId4"/>
    <p:sldId id="272" r:id="rId5"/>
    <p:sldId id="279" r:id="rId6"/>
    <p:sldId id="277" r:id="rId7"/>
    <p:sldId id="27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2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2352-25AE-4D14-838F-F11A86B47BA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8E35-AB56-4F1F-BB6E-C447874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 is your</a:t>
            </a:r>
            <a:r>
              <a:rPr kumimoji="1" lang="en-US" altLang="zh-CN" baseline="0" dirty="0"/>
              <a:t> turn.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66BEB-E4C9-8449-8A2D-59BBF3FF6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 be short,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66BEB-E4C9-8449-8A2D-59BBF3FF68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DEC5DCC-01DA-4B14-80F1-4ACF77CDCF80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EE0A8F0-84C5-4BA4-BBC5-80C4F485D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5DCC-01DA-4B14-80F1-4ACF77CDCF8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A8F0-84C5-4BA4-BBC5-80C4F485D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github.com/jakobzhao/storyma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zhao2@oregonstate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0963"/>
            <a:ext cx="7772400" cy="2387600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Course Introduction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46176"/>
            <a:ext cx="6858000" cy="1655762"/>
          </a:xfrm>
        </p:spPr>
        <p:txBody>
          <a:bodyPr/>
          <a:lstStyle/>
          <a:p>
            <a:r>
              <a:rPr lang="en-US" dirty="0"/>
              <a:t>Bo Zhao Ph.D.</a:t>
            </a:r>
          </a:p>
          <a:p>
            <a:r>
              <a:rPr lang="en-US" dirty="0"/>
              <a:t>College of Earth, Ocean and Atmospheric Sciences</a:t>
            </a:r>
          </a:p>
          <a:p>
            <a:r>
              <a:rPr lang="en-US" dirty="0"/>
              <a:t>zhao2@oregonstate.edu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666" y="1259251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Winter 17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-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GEOG 371 </a:t>
            </a:r>
          </a:p>
          <a:p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GeoVisualization: Web Mapping</a:t>
            </a:r>
          </a:p>
        </p:txBody>
      </p:sp>
      <p:pic>
        <p:nvPicPr>
          <p:cNvPr id="5" name="Picture 4" descr="http://ceoas.oregonstate.edu/facultystaff/files/Logo_OSU_Companion_Horiz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188" y="626115"/>
            <a:ext cx="2106738" cy="53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1556" y="3860800"/>
            <a:ext cx="8331200" cy="0"/>
            <a:chOff x="451556" y="3860800"/>
            <a:chExt cx="8331200" cy="0"/>
          </a:xfrm>
        </p:grpSpPr>
        <p:cxnSp>
          <p:nvCxnSpPr>
            <p:cNvPr id="6" name="直接连接符 3"/>
            <p:cNvCxnSpPr/>
            <p:nvPr/>
          </p:nvCxnSpPr>
          <p:spPr>
            <a:xfrm>
              <a:off x="451556" y="3860800"/>
              <a:ext cx="4120444" cy="0"/>
            </a:xfrm>
            <a:prstGeom prst="line">
              <a:avLst/>
            </a:prstGeom>
            <a:ln w="57150">
              <a:solidFill>
                <a:srgbClr val="C34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0"/>
            <p:cNvCxnSpPr/>
            <p:nvPr/>
          </p:nvCxnSpPr>
          <p:spPr>
            <a:xfrm>
              <a:off x="4572000" y="3860800"/>
              <a:ext cx="42107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6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wEaC8rPGDdPU-qdRQYyT7_v3a_q-DyYMQwaQ-v_BOL9YXnpQc5a9HIbD9z0o50eJKzVkxBtqBWsnRgqNGCsc0lTrHCsIQjCWCkbMrN6w9luSD33CIFmMaRqKYbgQlAcE_DDUpEep5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" y="99111"/>
            <a:ext cx="8961120" cy="32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12" y="3424518"/>
            <a:ext cx="45095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Teaching: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My goal is to help students efficiently and friendly communicate with the targeting audience using geovisualization.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370: Web Mapping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3/571: Web Mapping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Arial" panose="020B0604020202020204" pitchFamily="34" charset="0"/>
              </a:rPr>
              <a:t>Geog</a:t>
            </a:r>
            <a:r>
              <a:rPr lang="en-US" altLang="en-US" sz="1200" dirty="0">
                <a:latin typeface="Arial" panose="020B0604020202020204" pitchFamily="34" charset="0"/>
              </a:rPr>
              <a:t> 4/572: Geovisual Analytics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 b="1"/>
          <a:stretch/>
        </p:blipFill>
        <p:spPr>
          <a:xfrm>
            <a:off x="1003386" y="4850070"/>
            <a:ext cx="2154312" cy="157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572000" y="3454235"/>
            <a:ext cx="4509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Current Research: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Location-based Social Media; Location Spoofing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hlinkClick r:id="rId4"/>
              </a:rPr>
              <a:t>Storymap.js</a:t>
            </a:r>
            <a:r>
              <a:rPr lang="en-US" sz="1200" dirty="0">
                <a:latin typeface="Arial" panose="020B0604020202020204" pitchFamily="34" charset="0"/>
              </a:rPr>
              <a:t> – a open source map storytelling library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77" y="4624847"/>
            <a:ext cx="2850283" cy="1783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07785" y="6429347"/>
            <a:ext cx="2345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Former Student Project Gallery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4364" y="6429347"/>
            <a:ext cx="293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Visualization LGBT community in Beijing</a:t>
            </a:r>
          </a:p>
        </p:txBody>
      </p:sp>
    </p:spTree>
    <p:extLst>
      <p:ext uri="{BB962C8B-B14F-4D97-AF65-F5344CB8AC3E}">
        <p14:creationId xmlns:p14="http://schemas.microsoft.com/office/powerpoint/2010/main" val="28391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4797"/>
            <a:ext cx="7886700" cy="1325563"/>
          </a:xfrm>
        </p:spPr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15296"/>
            <a:ext cx="7886700" cy="878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Web Mapping?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8189"/>
              </p:ext>
            </p:extLst>
          </p:nvPr>
        </p:nvGraphicFramePr>
        <p:xfrm>
          <a:off x="1150990" y="1539276"/>
          <a:ext cx="6879030" cy="2704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508">
                  <a:extLst>
                    <a:ext uri="{9D8B030D-6E8A-4147-A177-3AD203B41FA5}">
                      <a16:colId xmlns:a16="http://schemas.microsoft.com/office/drawing/2014/main" val="1948090045"/>
                    </a:ext>
                  </a:extLst>
                </a:gridCol>
                <a:gridCol w="5020522">
                  <a:extLst>
                    <a:ext uri="{9D8B030D-6E8A-4147-A177-3AD203B41FA5}">
                      <a16:colId xmlns:a16="http://schemas.microsoft.com/office/drawing/2014/main" val="2725305766"/>
                    </a:ext>
                  </a:extLst>
                </a:gridCol>
              </a:tblGrid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Instructor: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 Zhao,  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zhao2@oregonstate.edu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84476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Office: 347 Strand Ag Hall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37147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Office Hours: 2-3pm W or by appointment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547359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Credits: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887215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Meetings: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MWF  1200-1250  @Wilkinson 235;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Lab: Th  1000-1150 @Wilkinson 210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5566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Prerequisites: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GEOG 201 or GEO 301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0386986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Grades: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Letter grading (A to F)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25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76" y="416170"/>
            <a:ext cx="4948874" cy="5518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139" y="2486689"/>
            <a:ext cx="238488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 required textbook.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Required papers and online materials will be available </a:t>
            </a:r>
            <a:r>
              <a:rPr 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on canvas. </a:t>
            </a:r>
            <a:endParaRPr lang="en-US" dirty="0"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26877" y="1260231"/>
            <a:ext cx="3464169" cy="38217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14800" y="1359877"/>
            <a:ext cx="3370385" cy="381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1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E11E98-E311-4827-BD29-E1E1A77C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56711"/>
              </p:ext>
            </p:extLst>
          </p:nvPr>
        </p:nvGraphicFramePr>
        <p:xfrm>
          <a:off x="3476595" y="138867"/>
          <a:ext cx="5161380" cy="6558131"/>
        </p:xfrm>
        <a:graphic>
          <a:graphicData uri="http://schemas.openxmlformats.org/drawingml/2006/table">
            <a:tbl>
              <a:tblPr/>
              <a:tblGrid>
                <a:gridCol w="860230">
                  <a:extLst>
                    <a:ext uri="{9D8B030D-6E8A-4147-A177-3AD203B41FA5}">
                      <a16:colId xmlns:a16="http://schemas.microsoft.com/office/drawing/2014/main" val="1361978816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3242083556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1706208222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1503133435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2933583348"/>
                    </a:ext>
                  </a:extLst>
                </a:gridCol>
                <a:gridCol w="860230">
                  <a:extLst>
                    <a:ext uri="{9D8B030D-6E8A-4147-A177-3AD203B41FA5}">
                      <a16:colId xmlns:a16="http://schemas.microsoft.com/office/drawing/2014/main" val="2841611110"/>
                    </a:ext>
                  </a:extLst>
                </a:gridCol>
              </a:tblGrid>
              <a:tr h="143456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Week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(M)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(W)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Lab (Th)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Lecture (F)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Reading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00585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*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Intro to the course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1: Project Management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Intro to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Markdown, GitHub, Typora, and Webstorm.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87261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01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Web Programming Basics I: HTML 5 and CSS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Web Mapping Architecture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2: Web Programming Basics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2: Web Programming Basics II: Javascript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HTML, CSS and Javascript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83486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02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Spatial Data for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I: Basics and Geographic Features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3: Web Map Design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II: Map Events and Mashup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Leaflet and JQuery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31614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03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Client III: Web Map Interaction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I: Intro to GeoServer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3: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II: Styling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GeoServer docs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7374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04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III: Web Map Services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Base Map and Mapbox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4: Web Map Service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Server IV: Map Tiles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Bing Map Tile, and GeoWebCache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22571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05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Midterm Exam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I: Web Template and Framework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4: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II: Bootstrap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Bootstrap docs, Kosara and Mackinlay (2013)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93062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06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Storytelling with Web Map I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Storytelling with Web Map II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5: Story Map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 Design III: User Friendly Design Principles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storymap.js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6878"/>
                  </a:ext>
                </a:extLst>
              </a:tr>
              <a:tr h="24471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07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Time Series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Heat Map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5: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Veterans Day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32303"/>
                  </a:ext>
                </a:extLst>
              </a:tr>
              <a:tr h="64977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08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Map Design IV: Map Critiques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I: Basics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6: Thematic Map on the Virtual Globe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II: Build a Virtual Environment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2523"/>
                  </a:ext>
                </a:extLst>
              </a:tr>
              <a:tr h="64977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09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3D Web Mapping III: Thematic Map on a Virtual Globe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Lab 6: Cont'd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Thanksgiving Break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8915"/>
                  </a:ext>
                </a:extLst>
              </a:tr>
              <a:tr h="4472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Wk 10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Emerging Topics on Web Mapping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Discussion and Preparation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 Project Presentation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effectLst/>
                        </a:rPr>
                        <a:t>Elwood et al. (2012), Sui and Zhao (2015)</a:t>
                      </a:r>
                    </a:p>
                  </a:txBody>
                  <a:tcPr marL="35712" marR="35712" marT="16482" marB="164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1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4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6" y="486562"/>
            <a:ext cx="7886700" cy="751122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89" y="1469697"/>
            <a:ext cx="5944829" cy="45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676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517</Words>
  <Application>Microsoft Office PowerPoint</Application>
  <PresentationFormat>On-screen Show (4:3)</PresentationFormat>
  <Paragraphs>115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宋体</vt:lpstr>
      <vt:lpstr>等线</vt:lpstr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Course Introduction</vt:lpstr>
      <vt:lpstr>PowerPoint Presentation</vt:lpstr>
      <vt:lpstr>Now, why are you here …?</vt:lpstr>
      <vt:lpstr>PowerPoint Presentation</vt:lpstr>
      <vt:lpstr>Texts</vt:lpstr>
      <vt:lpstr>Syllabus</vt:lpstr>
      <vt:lpstr>Grading</vt:lpstr>
      <vt:lpstr>Any questions?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Mapping</dc:title>
  <dc:creator>Bo Zhao</dc:creator>
  <cp:lastModifiedBy>bo zhao</cp:lastModifiedBy>
  <cp:revision>24</cp:revision>
  <dcterms:created xsi:type="dcterms:W3CDTF">2016-12-12T17:49:57Z</dcterms:created>
  <dcterms:modified xsi:type="dcterms:W3CDTF">2017-09-19T09:02:59Z</dcterms:modified>
</cp:coreProperties>
</file>