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2C422-AF8A-6D32-D9A2-9389E61BD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2449E-6B30-F72B-B34C-938AAA2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559F1-6CE7-4A9F-9133-334A003C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89445-7645-4E58-9828-9C27718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3F9A8-9B04-50CB-8231-C8ED23F5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5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B98FF-0EE4-1531-48D9-B042866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E1EFC-1DBC-CAD2-9034-81C7984C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F3AA7-9E5E-AA5F-2BB4-9A4FA36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21475-CB4D-1BE3-8B1A-08099F3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9DDB0-50A6-B37D-D881-90692F0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9EACE8-384B-117C-D2CE-38BFBAAFD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3ACAC8-7349-2FAF-5793-99FE1ADB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E260E3-013D-C738-F2FB-2724104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735C6-69AC-6CF3-1791-73A7923C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48E8B-E8B7-39C3-63BD-2737130C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0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59888-ADA7-7FE9-0ECA-FB2F614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2BCB9-F717-FB51-050C-9E5A31A3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9AF8D-C667-A8C8-3BAC-F41D3DE2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E774-E43A-FF43-986D-20385B8C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5F652-A870-EA6C-CAD0-F0C0AB33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11CF-E4AF-6F23-50C6-CAB5B086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4AC83-76DD-F976-0EE6-FDA119EC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31F445-CA40-D0AD-D854-C64B6D62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575C3-981D-D4DD-6A54-7D079F89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D019B-CCB5-4BCC-927A-C83A0A3F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1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2A5D-E45A-C07E-926D-00EE43CA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D55FB-5322-2673-366F-DE2AC1102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094D4-23F0-A573-80FE-B06404C6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04766-2823-C2B2-D42B-AB6A2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2E4F0-2B65-25FE-54C7-B666E316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F2E9A1-5639-9FD3-A343-5E21E6F8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2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DF14A-3509-4C1C-C987-2E2C8606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9FB86B-185D-9B2A-3A5B-8B9D721F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0E414E-AA8D-49C4-B0BC-9CD55BC0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7215E1-04E1-E26E-E89A-50556116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9EAA55-1BC3-431E-1F3B-3F2A98968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0C687B-4DE3-89B9-C684-481B7EA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69468C-0607-8487-7FF5-DA66F8D5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3D334A-DA8B-0912-4F1D-CE9E5BE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EE88B-3CE6-3235-7722-886A3A7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3383AE-74C5-79F5-63BC-DC4ADF58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187543-D2F7-1D40-D155-40F7281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02D79C-9CAD-25AE-349E-CA67475B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726B87-D077-851A-B03A-51D020F6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39A701-A64B-E51F-447B-023DCDE2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42645-15D1-C613-0F19-9CA3A844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7AB4C-C39F-C352-B412-B5035E8A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F5DDC-EEC6-31A6-CE6A-BA857667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D62DAA-364D-F8E1-3A06-D250FF31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7EA3DD-97D5-145B-B4A4-52948DFE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863CB-1E3C-E583-880F-3D852D8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DC703-F53C-A8A7-28EF-7204810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08C94-E62E-3223-F54B-79A428B0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A43602-0835-C25C-5B2B-A7DCB27C4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587C30-B68B-52B2-8291-5A2F1D09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06F6E-9919-CE1F-E76F-7372C657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D5180-D642-1880-3A87-6BAAA419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C0838-D256-7E0B-A3F5-666C974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B377E8-D9D8-0BB4-CCE6-390DAF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13F40-0C69-CA2F-671E-5E19144A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CB7E7-91D3-753F-BE5D-07E987FE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D1A4F-384D-4074-A607-DFFF62338B6B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E7437-BF15-12CF-C174-4B95F06E6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6ED5F-22B1-C305-EC94-A90800C82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2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0BC622-B9F3-E63D-2D34-F574950340DE}"/>
              </a:ext>
            </a:extLst>
          </p:cNvPr>
          <p:cNvSpPr txBox="1"/>
          <p:nvPr/>
        </p:nvSpPr>
        <p:spPr>
          <a:xfrm>
            <a:off x="1820026" y="2281845"/>
            <a:ext cx="75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Triple axis spectrometer simulation software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A5EC-BE69-F142-9BDB-BEBAEEE0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3295118-FF01-BCD8-B078-43E880EC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6250"/>
              </p:ext>
            </p:extLst>
          </p:nvPr>
        </p:nvGraphicFramePr>
        <p:xfrm>
          <a:off x="307402" y="281940"/>
          <a:ext cx="11727576" cy="591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137623864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50005338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733842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96392955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178513714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309439857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158549714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5031637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19730275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15707549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26661010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83165198"/>
                    </a:ext>
                  </a:extLst>
                </a:gridCol>
              </a:tblGrid>
              <a:tr h="362239">
                <a:tc gridSpan="6">
                  <a:txBody>
                    <a:bodyPr/>
                    <a:lstStyle/>
                    <a:p>
                      <a:r>
                        <a:rPr kumimoji="1" lang="en-US" altLang="ja-JP" dirty="0"/>
                        <a:t>Lattice information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Alpha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Beta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gamma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0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5661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Axis1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Axis2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Ef fix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35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Ei fix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081581"/>
                  </a:ext>
                </a:extLst>
              </a:tr>
              <a:tr h="352540">
                <a:tc rowSpan="2" gridSpan="2">
                  <a:txBody>
                    <a:bodyPr/>
                    <a:lstStyle/>
                    <a:p>
                      <a:r>
                        <a:rPr kumimoji="1" lang="en-US" altLang="ja-JP" dirty="0"/>
                        <a:t>Bragg peak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 or Ei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588258"/>
                  </a:ext>
                </a:extLst>
              </a:tr>
              <a:tr h="3525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8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1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717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Angle calculation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7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Hw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 or Ei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calc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8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95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warning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78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8D53-D346-BA73-956B-655FE6BF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7C1CB03-DAC3-3ED5-8E6B-B4AC362D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07519"/>
              </p:ext>
            </p:extLst>
          </p:nvPr>
        </p:nvGraphicFramePr>
        <p:xfrm>
          <a:off x="232212" y="273916"/>
          <a:ext cx="11727576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31157990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37066922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3353295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595459577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991384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515588675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82140065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77134520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26429068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21374470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641633992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9766225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 limit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9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383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Scan simulation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4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constE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From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To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Hw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99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Show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constQ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0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Hw1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hw2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show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1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8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4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6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6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8D8D-30F3-2E33-AA9A-1B0F713F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D71486-46F4-5450-BAEE-49B53AE3580C}"/>
              </a:ext>
            </a:extLst>
          </p:cNvPr>
          <p:cNvSpPr txBox="1"/>
          <p:nvPr/>
        </p:nvSpPr>
        <p:spPr>
          <a:xfrm>
            <a:off x="1921164" y="1302327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Simulator of Triple</a:t>
            </a:r>
            <a:r>
              <a:rPr lang="ja-JP" altLang="en-US" dirty="0"/>
              <a:t> </a:t>
            </a:r>
            <a:r>
              <a:rPr lang="en-US" altLang="ja-JP" dirty="0"/>
              <a:t>axis</a:t>
            </a:r>
            <a:r>
              <a:rPr lang="ja-JP" altLang="en-US" dirty="0"/>
              <a:t> </a:t>
            </a:r>
            <a:r>
              <a:rPr lang="en-US" altLang="ja-JP" dirty="0"/>
              <a:t>spectrometer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444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127</Words>
  <Application>Microsoft Office PowerPoint</Application>
  <PresentationFormat>ワイド画面</PresentationFormat>
  <Paragraphs>105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菊地　帆高</dc:creator>
  <cp:lastModifiedBy>菊地　帆高</cp:lastModifiedBy>
  <cp:revision>12</cp:revision>
  <dcterms:created xsi:type="dcterms:W3CDTF">2024-11-08T00:50:16Z</dcterms:created>
  <dcterms:modified xsi:type="dcterms:W3CDTF">2024-11-18T08:45:49Z</dcterms:modified>
</cp:coreProperties>
</file>