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7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70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56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93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6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5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786E-3F88-4773-8ADE-C5710A5FBB27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F5C0-D976-4B96-8D91-9C1EC8A79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ブース設計図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2875" y="5069266"/>
            <a:ext cx="6572250" cy="41023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2875" y="1658461"/>
            <a:ext cx="6572250" cy="3309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74" y="2243943"/>
            <a:ext cx="2887418" cy="192669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8" y="2254436"/>
            <a:ext cx="2899432" cy="1902752"/>
          </a:xfrm>
          <a:prstGeom prst="rect">
            <a:avLst/>
          </a:prstGeom>
        </p:spPr>
      </p:pic>
      <p:sp>
        <p:nvSpPr>
          <p:cNvPr id="53" name="タイトル 1"/>
          <p:cNvSpPr txBox="1">
            <a:spLocks/>
          </p:cNvSpPr>
          <p:nvPr/>
        </p:nvSpPr>
        <p:spPr>
          <a:xfrm>
            <a:off x="652446" y="4310456"/>
            <a:ext cx="2079636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Elephant" panose="02020904090505020303" pitchFamily="18" charset="0"/>
                <a:ea typeface="HGS明朝E" panose="02020900000000000000" pitchFamily="18" charset="-128"/>
              </a:rPr>
              <a:t>e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4" name="タイトル 1"/>
          <p:cNvSpPr txBox="1">
            <a:spLocks/>
          </p:cNvSpPr>
          <p:nvPr/>
        </p:nvSpPr>
        <p:spPr>
          <a:xfrm>
            <a:off x="3880682" y="4310455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バ</a:t>
            </a:r>
            <a:r>
              <a:rPr lang="ja-JP" altLang="en-US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ー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5" name="タイトル 1"/>
          <p:cNvSpPr txBox="1">
            <a:spLocks/>
          </p:cNvSpPr>
          <p:nvPr/>
        </p:nvSpPr>
        <p:spPr>
          <a:xfrm>
            <a:off x="3133506" y="4310455"/>
            <a:ext cx="590988" cy="5162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×</a:t>
            </a:r>
            <a:endParaRPr lang="ja-JP" altLang="en-US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タイトル 1"/>
          <p:cNvSpPr txBox="1">
            <a:spLocks/>
          </p:cNvSpPr>
          <p:nvPr/>
        </p:nvSpPr>
        <p:spPr>
          <a:xfrm>
            <a:off x="2099310" y="1626031"/>
            <a:ext cx="265938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75" y="9519348"/>
            <a:ext cx="6297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r>
              <a:rPr lang="ja-JP" altLang="en-US" sz="1400" dirty="0" smtClean="0"/>
              <a:t>　イスは次プレイする人が優先的に座る。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42875" y="9217878"/>
            <a:ext cx="6615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r>
              <a:rPr lang="ja-JP" altLang="en-US" sz="1400" dirty="0" smtClean="0"/>
              <a:t>　プレイヤー席は</a:t>
            </a:r>
            <a:r>
              <a:rPr lang="en-US" altLang="ja-JP" sz="1400" dirty="0" smtClean="0"/>
              <a:t>e</a:t>
            </a:r>
            <a:r>
              <a:rPr lang="ja-JP" altLang="en-US" sz="1400" dirty="0" smtClean="0"/>
              <a:t>スポーツのようにプレイヤーの顔を見えるようにする。</a:t>
            </a:r>
            <a:endParaRPr kumimoji="1" lang="ja-JP" altLang="en-US" sz="1400" dirty="0"/>
          </a:p>
        </p:txBody>
      </p:sp>
      <p:cxnSp>
        <p:nvCxnSpPr>
          <p:cNvPr id="28" name="カギ線コネクタ 27"/>
          <p:cNvCxnSpPr>
            <a:stCxn id="6" idx="3"/>
            <a:endCxn id="11" idx="1"/>
          </p:cNvCxnSpPr>
          <p:nvPr/>
        </p:nvCxnSpPr>
        <p:spPr>
          <a:xfrm rot="5400000" flipH="1" flipV="1">
            <a:off x="2503685" y="5194884"/>
            <a:ext cx="208079" cy="22669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 rot="10800000">
            <a:off x="1768497" y="6080839"/>
            <a:ext cx="1716437" cy="307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371000" y="6224302"/>
            <a:ext cx="1397496" cy="2648006"/>
            <a:chOff x="452246" y="5427579"/>
            <a:chExt cx="1397496" cy="2648006"/>
          </a:xfrm>
        </p:grpSpPr>
        <p:sp>
          <p:nvSpPr>
            <p:cNvPr id="6" name="正方形/長方形 5"/>
            <p:cNvSpPr/>
            <p:nvPr/>
          </p:nvSpPr>
          <p:spPr>
            <a:xfrm rot="16200000">
              <a:off x="441086" y="6455852"/>
              <a:ext cx="2228850" cy="588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 rot="16200000">
              <a:off x="-271229" y="6583516"/>
              <a:ext cx="2645009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16200000">
              <a:off x="323755" y="7612593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16200000">
              <a:off x="323755" y="6965771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rot="16200000">
              <a:off x="323755" y="6204257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16200000">
              <a:off x="322390" y="5557435"/>
              <a:ext cx="592848" cy="333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 rot="10800000">
            <a:off x="2518032" y="5984221"/>
            <a:ext cx="4137660" cy="2915562"/>
            <a:chOff x="2453342" y="5570193"/>
            <a:chExt cx="4137660" cy="2915562"/>
          </a:xfrm>
        </p:grpSpPr>
        <p:sp>
          <p:nvSpPr>
            <p:cNvPr id="11" name="正方形/長方形 10"/>
            <p:cNvSpPr/>
            <p:nvPr/>
          </p:nvSpPr>
          <p:spPr>
            <a:xfrm rot="10800000">
              <a:off x="3844732" y="8005592"/>
              <a:ext cx="1523118" cy="48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10800000">
              <a:off x="3291841" y="7482737"/>
              <a:ext cx="2628900" cy="411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 rot="10800000">
              <a:off x="5363635" y="7035473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 rot="10800000">
              <a:off x="4711420" y="7035473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 rot="10800000">
              <a:off x="3279543" y="7033725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 rot="10800000">
              <a:off x="3931758" y="7033725"/>
              <a:ext cx="552890" cy="322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 rot="10800000">
              <a:off x="2453342" y="5570193"/>
              <a:ext cx="4137660" cy="1346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テキスト ボックス 69"/>
          <p:cNvSpPr txBox="1"/>
          <p:nvPr/>
        </p:nvSpPr>
        <p:spPr>
          <a:xfrm>
            <a:off x="3411702" y="8062498"/>
            <a:ext cx="26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空きスペース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立ち見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タイトル 1"/>
          <p:cNvSpPr txBox="1">
            <a:spLocks/>
          </p:cNvSpPr>
          <p:nvPr/>
        </p:nvSpPr>
        <p:spPr>
          <a:xfrm>
            <a:off x="1752225" y="5046271"/>
            <a:ext cx="3352800" cy="516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場所 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: </a:t>
            </a:r>
            <a:r>
              <a:rPr lang="en-US" altLang="ja-JP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JoBi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ホール左側手前</a:t>
            </a:r>
            <a:endParaRPr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201558" y="5676243"/>
            <a:ext cx="645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01558" y="2142250"/>
            <a:ext cx="6454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256539" y="6591382"/>
            <a:ext cx="400110" cy="19680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プレイヤー用モニター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41182" y="6072729"/>
            <a:ext cx="156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観客用モニタ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22124" y="6611662"/>
            <a:ext cx="120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テーブル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00127" y="6072391"/>
            <a:ext cx="161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プレイ映像出力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61684" y="6947850"/>
            <a:ext cx="403828" cy="12108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アケコン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台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189221" y="7132149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855494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629957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296230" y="7135018"/>
            <a:ext cx="56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イス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63323" y="5864595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１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34058" y="6298213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435" y="6962347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33088" y="7706549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33088" y="8334451"/>
            <a:ext cx="400110" cy="5729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400" dirty="0" smtClean="0"/>
              <a:t>イス</a:t>
            </a:r>
            <a:endParaRPr kumimoji="1" lang="ja-JP" altLang="en-US" sz="14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57727" y="7112223"/>
            <a:ext cx="57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</a:rPr>
              <a:t>２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72568" y="641707"/>
            <a:ext cx="5829300" cy="516219"/>
          </a:xfrm>
        </p:spPr>
        <p:txBody>
          <a:bodyPr>
            <a:noAutofit/>
          </a:bodyPr>
          <a:lstStyle/>
          <a:p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必要材料･機材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>
          <a:xfrm>
            <a:off x="142875" y="5915301"/>
            <a:ext cx="6572250" cy="3816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142875" y="1658460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5" y="1691290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装飾品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47649" y="2272712"/>
            <a:ext cx="5876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･筐体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(※3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ページ参考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･空き瓶のようなもの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製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･グラス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プラスチック製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･椅子にかけるユニフォーム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･メニュー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説明書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･造花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･テーブルクロス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74005" y="5988586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機材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247650" y="6510130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47649" y="6669483"/>
            <a:ext cx="4747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･モニタ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特大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		1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専用コントローラー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･パソコン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1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USB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ハブ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2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個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･予備コントローラー</a:t>
            </a:r>
            <a:r>
              <a:rPr kumimoji="1"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(iPhone) 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4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台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4004" y="5475851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83868" y="639775"/>
            <a:ext cx="3760953" cy="516219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筐体イメージ図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47650" y="6280927"/>
            <a:ext cx="6324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･横に長めで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4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人が並んで遊べるように。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･配線を隠すために、筐体の後ろの幅は余裕を持たせる。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･画面を出力するための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2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台目のパソコンも隠せるようにする。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･モニターの上部に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カメラを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4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台仕込み、プレイヤーの顔を映せるようにする。</a:t>
            </a: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　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　　　　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				(※5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ページ参考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)</a:t>
            </a:r>
          </a:p>
          <a:p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" y="2314281"/>
            <a:ext cx="6057900" cy="29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19" name="縦巻き 18"/>
          <p:cNvSpPr/>
          <p:nvPr/>
        </p:nvSpPr>
        <p:spPr>
          <a:xfrm flipH="1">
            <a:off x="3480888" y="6057275"/>
            <a:ext cx="3151187" cy="293432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41302" y="5451998"/>
            <a:ext cx="1175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使い方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11297" y="616095"/>
            <a:ext cx="3760953" cy="516219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装飾について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ロゴのイメージ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416034" y="9023271"/>
            <a:ext cx="16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ポスター</a:t>
            </a:r>
            <a:endParaRPr kumimoji="1"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5" t="11697" r="24109" b="3949"/>
          <a:stretch/>
        </p:blipFill>
        <p:spPr>
          <a:xfrm>
            <a:off x="2052138" y="2342573"/>
            <a:ext cx="2857500" cy="278892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3390900" y="6317901"/>
            <a:ext cx="0" cy="2980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335286" y="6798293"/>
            <a:ext cx="2863203" cy="1320801"/>
            <a:chOff x="3715397" y="2715301"/>
            <a:chExt cx="2863203" cy="1320801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25" t="12344" r="30012" b="13120"/>
            <a:stretch/>
          </p:blipFill>
          <p:spPr>
            <a:xfrm>
              <a:off x="3715397" y="2715301"/>
              <a:ext cx="2863203" cy="1320801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5" t="11697" r="24109" b="3949"/>
            <a:stretch/>
          </p:blipFill>
          <p:spPr>
            <a:xfrm>
              <a:off x="4292894" y="2939896"/>
              <a:ext cx="863306" cy="842586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5" t="11697" r="48202" b="3949"/>
            <a:stretch/>
          </p:blipFill>
          <p:spPr>
            <a:xfrm>
              <a:off x="6130426" y="2939896"/>
              <a:ext cx="435474" cy="842586"/>
            </a:xfrm>
            <a:prstGeom prst="rect">
              <a:avLst/>
            </a:prstGeom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894431" y="8430878"/>
            <a:ext cx="1744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筐体の裏側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5" t="11697" r="24109" b="3949"/>
          <a:stretch/>
        </p:blipFill>
        <p:spPr>
          <a:xfrm>
            <a:off x="4060391" y="6486510"/>
            <a:ext cx="1992180" cy="1944368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3859109" y="8218314"/>
            <a:ext cx="239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場所 </a:t>
            </a:r>
            <a:endParaRPr lang="en-US" altLang="ja-JP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b="1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JoBi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ホール左側手前</a:t>
            </a:r>
          </a:p>
        </p:txBody>
      </p:sp>
    </p:spTree>
    <p:extLst>
      <p:ext uri="{BB962C8B-B14F-4D97-AF65-F5344CB8AC3E}">
        <p14:creationId xmlns:p14="http://schemas.microsoft.com/office/powerpoint/2010/main" val="6849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2875" y="5443021"/>
            <a:ext cx="6572250" cy="4132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4004" y="5475851"/>
            <a:ext cx="272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解説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247650" y="5997395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78839" y="639775"/>
            <a:ext cx="4936792" cy="516219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出力映像について</a:t>
            </a:r>
            <a:endParaRPr kumimoji="1" lang="ja-JP" altLang="en-US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" y="-33327"/>
            <a:ext cx="2114755" cy="1572030"/>
          </a:xfrm>
          <a:prstGeom prst="rect">
            <a:avLst/>
          </a:prstGeom>
        </p:spPr>
      </p:pic>
      <p:sp>
        <p:nvSpPr>
          <p:cNvPr id="71" name="正方形/長方形 70"/>
          <p:cNvSpPr/>
          <p:nvPr/>
        </p:nvSpPr>
        <p:spPr>
          <a:xfrm>
            <a:off x="142875" y="1658460"/>
            <a:ext cx="6572250" cy="366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4004" y="1691290"/>
            <a:ext cx="434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ゲーム出力画面イメージ図</a:t>
            </a:r>
            <a:endParaRPr kumimoji="1" lang="ja-JP" altLang="en-US" sz="2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47650" y="2212834"/>
            <a:ext cx="632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66700" y="6329770"/>
            <a:ext cx="6324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カメラを使って、プレイヤーのワイプを映し出す。そうすることで誰が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1P</a:t>
            </a:r>
            <a:r>
              <a:rPr lang="ja-JP" altLang="en-US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なのかを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見てる人にもわかりやすくする。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>
                <a:latin typeface="HGS明朝E" panose="02020900000000000000" pitchFamily="18" charset="-128"/>
                <a:ea typeface="HGS明朝E" panose="02020900000000000000" pitchFamily="18" charset="-128"/>
              </a:rPr>
              <a:t>イメージ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は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e</a:t>
            </a: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スポーツの生中継。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顔出しは恥ずかしい人もいると思うので、映さない状態にもできるようにする。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使うソフトは</a:t>
            </a:r>
            <a:r>
              <a:rPr lang="en-US" altLang="ja-JP" sz="24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OBS Studio</a:t>
            </a:r>
            <a:r>
              <a:rPr lang="ja-JP" altLang="en-US" sz="2400" dirty="0" err="1" smtClean="0">
                <a:latin typeface="HGS明朝E" panose="02020900000000000000" pitchFamily="18" charset="-128"/>
                <a:ea typeface="HGS明朝E" panose="02020900000000000000" pitchFamily="18" charset="-128"/>
              </a:rPr>
              <a:t>。</a:t>
            </a:r>
            <a:endParaRPr lang="en-US" altLang="ja-JP" sz="2400" dirty="0" smtClean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192530" y="2436486"/>
            <a:ext cx="4472940" cy="2311341"/>
            <a:chOff x="247650" y="2432109"/>
            <a:chExt cx="5029202" cy="2568023"/>
          </a:xfrm>
        </p:grpSpPr>
        <p:sp>
          <p:nvSpPr>
            <p:cNvPr id="4" name="正方形/長方形 3"/>
            <p:cNvSpPr/>
            <p:nvPr/>
          </p:nvSpPr>
          <p:spPr>
            <a:xfrm>
              <a:off x="247650" y="2432110"/>
              <a:ext cx="2514601" cy="1284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762251" y="2432109"/>
              <a:ext cx="2514601" cy="1284011"/>
            </a:xfrm>
            <a:prstGeom prst="rect">
              <a:avLst/>
            </a:prstGeom>
            <a:solidFill>
              <a:srgbClr val="99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47650" y="3716121"/>
              <a:ext cx="2514601" cy="128401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62251" y="3716120"/>
              <a:ext cx="2514601" cy="128401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059180" y="284781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 smtClean="0">
                  <a:latin typeface="Arial Black" panose="020B0A04020102020204" pitchFamily="34" charset="0"/>
                </a:rPr>
                <a:t>1P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627121" y="284781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Arial Black" panose="020B0A04020102020204" pitchFamily="34" charset="0"/>
                </a:rPr>
                <a:t>2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44629" y="4065738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 smtClean="0">
                  <a:latin typeface="Arial Black" panose="020B0A04020102020204" pitchFamily="34" charset="0"/>
                </a:rPr>
                <a:t>3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627121" y="4104295"/>
              <a:ext cx="891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latin typeface="Arial Black" panose="020B0A04020102020204" pitchFamily="34" charset="0"/>
                </a:rPr>
                <a:t>4</a:t>
              </a:r>
              <a:r>
                <a:rPr kumimoji="1" lang="en-US" altLang="ja-JP" sz="3200" dirty="0" smtClean="0">
                  <a:latin typeface="Arial Black" panose="020B0A04020102020204" pitchFamily="34" charset="0"/>
                </a:rPr>
                <a:t>P</a:t>
              </a:r>
              <a:endParaRPr kumimoji="1" lang="ja-JP" altLang="en-US" sz="3200" dirty="0">
                <a:latin typeface="Arial Black" panose="020B0A04020102020204" pitchFamily="34" charset="0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3" t="63851" r="8066" b="8250"/>
            <a:stretch/>
          </p:blipFill>
          <p:spPr>
            <a:xfrm>
              <a:off x="4741912" y="4330647"/>
              <a:ext cx="502280" cy="631244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9" t="64520" r="79311" b="7280"/>
            <a:stretch/>
          </p:blipFill>
          <p:spPr>
            <a:xfrm>
              <a:off x="290936" y="4330445"/>
              <a:ext cx="468630" cy="629304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7" t="2785" r="8583" b="66915"/>
            <a:stretch/>
          </p:blipFill>
          <p:spPr>
            <a:xfrm>
              <a:off x="4813936" y="2469511"/>
              <a:ext cx="430256" cy="612054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2" t="3810" r="78627" b="66790"/>
            <a:stretch/>
          </p:blipFill>
          <p:spPr>
            <a:xfrm>
              <a:off x="268606" y="2454644"/>
              <a:ext cx="498978" cy="626921"/>
            </a:xfrm>
            <a:prstGeom prst="rect">
              <a:avLst/>
            </a:prstGeom>
          </p:spPr>
        </p:pic>
      </p:grpSp>
      <p:cxnSp>
        <p:nvCxnSpPr>
          <p:cNvPr id="24" name="カギ線コネクタ 23"/>
          <p:cNvCxnSpPr>
            <a:stCxn id="21" idx="2"/>
          </p:cNvCxnSpPr>
          <p:nvPr/>
        </p:nvCxnSpPr>
        <p:spPr>
          <a:xfrm rot="16200000" flipH="1">
            <a:off x="1714933" y="4435973"/>
            <a:ext cx="327246" cy="8782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427138" y="4807800"/>
            <a:ext cx="2447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Web</a:t>
            </a:r>
            <a:r>
              <a:rPr lang="ja-JP" altLang="en-US" sz="2000" dirty="0" smtClean="0">
                <a:latin typeface="HGS明朝E" panose="02020900000000000000" pitchFamily="18" charset="-128"/>
                <a:ea typeface="HGS明朝E" panose="02020900000000000000" pitchFamily="18" charset="-128"/>
              </a:rPr>
              <a:t>カメラ映像</a:t>
            </a:r>
            <a:endParaRPr kumimoji="1" lang="ja-JP" altLang="en-US" sz="2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6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271</Words>
  <Application>Microsoft Office PowerPoint</Application>
  <PresentationFormat>A4 210 x 297 mm</PresentationFormat>
  <Paragraphs>74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HGS明朝E</vt:lpstr>
      <vt:lpstr>游ゴシック</vt:lpstr>
      <vt:lpstr>游ゴシック Light</vt:lpstr>
      <vt:lpstr>Arial</vt:lpstr>
      <vt:lpstr>Arial Black</vt:lpstr>
      <vt:lpstr>Calibri</vt:lpstr>
      <vt:lpstr>Calibri Light</vt:lpstr>
      <vt:lpstr>Elephant</vt:lpstr>
      <vt:lpstr>Office テーマ</vt:lpstr>
      <vt:lpstr>ブース設計図</vt:lpstr>
      <vt:lpstr>必要材料･機材</vt:lpstr>
      <vt:lpstr>筐体について</vt:lpstr>
      <vt:lpstr>装飾について</vt:lpstr>
      <vt:lpstr>出力映像について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ブース設計図</dc:title>
  <dc:creator>game121</dc:creator>
  <cp:lastModifiedBy>game121</cp:lastModifiedBy>
  <cp:revision>32</cp:revision>
  <dcterms:created xsi:type="dcterms:W3CDTF">2019-10-08T01:31:46Z</dcterms:created>
  <dcterms:modified xsi:type="dcterms:W3CDTF">2019-12-04T01:31:54Z</dcterms:modified>
</cp:coreProperties>
</file>