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7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5400000">
            <a:off x="4390179" y="7018350"/>
            <a:ext cx="2228850" cy="588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92265" y="5576910"/>
            <a:ext cx="1523118" cy="480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/>
          <p:cNvCxnSpPr>
            <a:stCxn id="6" idx="1"/>
            <a:endCxn id="11" idx="0"/>
          </p:cNvCxnSpPr>
          <p:nvPr/>
        </p:nvCxnSpPr>
        <p:spPr>
          <a:xfrm rot="16200000" flipV="1">
            <a:off x="3668591" y="4362144"/>
            <a:ext cx="621247" cy="3050780"/>
          </a:xfrm>
          <a:prstGeom prst="bentConnector3">
            <a:avLst>
              <a:gd name="adj1" fmla="val 136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29000" y="5249362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86375" y="6317916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92264" y="5658134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139374" y="6168550"/>
            <a:ext cx="2628900" cy="411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853092" y="6198157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07492" y="5273090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686335" y="7146013"/>
            <a:ext cx="2645009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798836" y="670717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 rot="5400000">
            <a:off x="6143512" y="6116936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6143512" y="6763758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5400000">
            <a:off x="6143512" y="7525272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5400000">
            <a:off x="6144877" y="8172094"/>
            <a:ext cx="592848" cy="33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39881" y="606099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240686" y="6712438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35232" y="7464054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35232" y="811550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43590" y="6704912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95805" y="6704912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227682" y="6706660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2575467" y="6706660"/>
            <a:ext cx="552890" cy="32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36561" y="6721012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79532" y="6721012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73979" y="671243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227252" y="6703887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67041" y="6703887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2548" y="8939056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985094" y="5661062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42548" y="9316941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469113" y="7145950"/>
            <a:ext cx="4137660" cy="13465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57989" y="7632485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39</Words>
  <Application>Microsoft Office PowerPoint</Application>
  <PresentationFormat>A4 210 x 297 mm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HGS明朝E</vt:lpstr>
      <vt:lpstr>游ゴシック</vt:lpstr>
      <vt:lpstr>游ゴシック Light</vt:lpstr>
      <vt:lpstr>Arial</vt:lpstr>
      <vt:lpstr>Calibri</vt:lpstr>
      <vt:lpstr>Calibri Light</vt:lpstr>
      <vt:lpstr>Elephant</vt:lpstr>
      <vt:lpstr>Office テーマ</vt:lpstr>
      <vt:lpstr>ブース設計図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8</cp:revision>
  <dcterms:created xsi:type="dcterms:W3CDTF">2019-10-08T01:31:46Z</dcterms:created>
  <dcterms:modified xsi:type="dcterms:W3CDTF">2019-10-08T02:44:04Z</dcterms:modified>
</cp:coreProperties>
</file>