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29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6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70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56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93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86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0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55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88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44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12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2568" y="641707"/>
            <a:ext cx="5829300" cy="516219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ブース設計図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2875" y="5069267"/>
            <a:ext cx="6572250" cy="3816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2875" y="1658461"/>
            <a:ext cx="6572250" cy="3309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5400000">
            <a:off x="4390179" y="7018350"/>
            <a:ext cx="2228850" cy="588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92265" y="5576910"/>
            <a:ext cx="1523118" cy="480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カギ線コネクタ 27"/>
          <p:cNvCxnSpPr>
            <a:stCxn id="6" idx="1"/>
            <a:endCxn id="11" idx="0"/>
          </p:cNvCxnSpPr>
          <p:nvPr/>
        </p:nvCxnSpPr>
        <p:spPr>
          <a:xfrm rot="16200000" flipV="1">
            <a:off x="3668591" y="4362144"/>
            <a:ext cx="621247" cy="3050780"/>
          </a:xfrm>
          <a:prstGeom prst="bentConnector3">
            <a:avLst>
              <a:gd name="adj1" fmla="val 1367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429000" y="5249362"/>
            <a:ext cx="1716437" cy="307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286375" y="6317916"/>
            <a:ext cx="400110" cy="1968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プレイヤー用モニター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692264" y="5658134"/>
            <a:ext cx="156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観客用モニタ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139374" y="6168550"/>
            <a:ext cx="2628900" cy="411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853092" y="6198157"/>
            <a:ext cx="120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テーブル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507492" y="5273090"/>
            <a:ext cx="161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プレイ映像出力</a:t>
            </a:r>
            <a:endParaRPr kumimoji="1" lang="ja-JP" altLang="en-US" sz="1600" dirty="0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4686335" y="7146013"/>
            <a:ext cx="2645009" cy="333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798836" y="6707170"/>
            <a:ext cx="403828" cy="12108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アケコン</a:t>
            </a:r>
            <a:r>
              <a:rPr lang="en-US" altLang="ja-JP" sz="1400" dirty="0" smtClean="0"/>
              <a:t>4</a:t>
            </a:r>
            <a:r>
              <a:rPr lang="ja-JP" altLang="en-US" sz="1400" dirty="0" smtClean="0"/>
              <a:t>台</a:t>
            </a:r>
            <a:endParaRPr kumimoji="1" lang="ja-JP" altLang="en-US" sz="1400" dirty="0"/>
          </a:p>
        </p:txBody>
      </p:sp>
      <p:sp>
        <p:nvSpPr>
          <p:cNvPr id="39" name="正方形/長方形 38"/>
          <p:cNvSpPr/>
          <p:nvPr/>
        </p:nvSpPr>
        <p:spPr>
          <a:xfrm rot="5400000">
            <a:off x="6143512" y="6116936"/>
            <a:ext cx="592848" cy="333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5400000">
            <a:off x="6143512" y="6763758"/>
            <a:ext cx="592848" cy="333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5400000">
            <a:off x="6143512" y="7525272"/>
            <a:ext cx="592848" cy="333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5400000">
            <a:off x="6144877" y="8172094"/>
            <a:ext cx="592848" cy="333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239881" y="6060991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240686" y="6712438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235232" y="7464054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235232" y="8115501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74" y="2243943"/>
            <a:ext cx="2887418" cy="192669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8" y="2254436"/>
            <a:ext cx="2899432" cy="1902752"/>
          </a:xfrm>
          <a:prstGeom prst="rect">
            <a:avLst/>
          </a:prstGeom>
        </p:spPr>
      </p:pic>
      <p:sp>
        <p:nvSpPr>
          <p:cNvPr id="53" name="タイトル 1"/>
          <p:cNvSpPr txBox="1">
            <a:spLocks/>
          </p:cNvSpPr>
          <p:nvPr/>
        </p:nvSpPr>
        <p:spPr>
          <a:xfrm>
            <a:off x="652446" y="4310456"/>
            <a:ext cx="2079636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>
                <a:latin typeface="Elephant" panose="02020904090505020303" pitchFamily="18" charset="0"/>
                <a:ea typeface="HGS明朝E" panose="02020900000000000000" pitchFamily="18" charset="-128"/>
              </a:rPr>
              <a:t>e</a:t>
            </a:r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4" name="タイトル 1"/>
          <p:cNvSpPr txBox="1">
            <a:spLocks/>
          </p:cNvSpPr>
          <p:nvPr/>
        </p:nvSpPr>
        <p:spPr>
          <a:xfrm>
            <a:off x="3880682" y="4310455"/>
            <a:ext cx="265938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</a:t>
            </a: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バ</a:t>
            </a:r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ー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3133506" y="4310455"/>
            <a:ext cx="590988" cy="516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×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6" name="タイトル 1"/>
          <p:cNvSpPr txBox="1">
            <a:spLocks/>
          </p:cNvSpPr>
          <p:nvPr/>
        </p:nvSpPr>
        <p:spPr>
          <a:xfrm>
            <a:off x="2099310" y="1626031"/>
            <a:ext cx="265938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イメージ</a:t>
            </a:r>
            <a:endParaRPr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143590" y="6704912"/>
            <a:ext cx="552890" cy="322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795805" y="6704912"/>
            <a:ext cx="552890" cy="322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3227682" y="6706660"/>
            <a:ext cx="552890" cy="322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2575467" y="6706660"/>
            <a:ext cx="552890" cy="322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136561" y="6721012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779532" y="6721012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573979" y="6712438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227252" y="6703887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67041" y="6703887"/>
            <a:ext cx="57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42548" y="8939056"/>
            <a:ext cx="6297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r>
              <a:rPr lang="ja-JP" altLang="en-US" sz="1400" dirty="0" smtClean="0"/>
              <a:t>　イスは次プレイする人が優先的に座る。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985094" y="5661062"/>
            <a:ext cx="57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２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42548" y="9316941"/>
            <a:ext cx="661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２</a:t>
            </a:r>
            <a:r>
              <a:rPr lang="ja-JP" altLang="en-US" sz="1400" dirty="0" smtClean="0"/>
              <a:t>　プレイヤー席は</a:t>
            </a:r>
            <a:r>
              <a:rPr lang="en-US" altLang="ja-JP" sz="1400" dirty="0" smtClean="0"/>
              <a:t>e</a:t>
            </a:r>
            <a:r>
              <a:rPr lang="ja-JP" altLang="en-US" sz="1400" dirty="0" smtClean="0"/>
              <a:t>スポーツのようにプレイヤーの顔を見えるようにする。</a:t>
            </a:r>
            <a:endParaRPr kumimoji="1"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469113" y="7145950"/>
            <a:ext cx="4137660" cy="1346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257989" y="7632485"/>
            <a:ext cx="260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空きスペース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立ち見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2568" y="641707"/>
            <a:ext cx="5829300" cy="516219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ブース設計図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47" name="正方形/長方形 46"/>
          <p:cNvSpPr/>
          <p:nvPr/>
        </p:nvSpPr>
        <p:spPr>
          <a:xfrm>
            <a:off x="142875" y="5793167"/>
            <a:ext cx="6572250" cy="3816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142875" y="1658460"/>
            <a:ext cx="6572250" cy="3618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5" y="1691290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装飾品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47649" y="2374932"/>
            <a:ext cx="5876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･空き瓶のようなもの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プラスチック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製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･グラス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プラスチック製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･椅子にかけるユニフォーム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･メニュー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説明書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･造花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･小さい冷蔵庫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段ボール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･テーブルクロス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74005" y="5866452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機材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247650" y="6387996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47649" y="6547349"/>
            <a:ext cx="4747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･モニタ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大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			1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･モニタ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特大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		1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･アケコン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4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･パソコン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1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USB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ハブ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2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個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･予備コントローラー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4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購入未定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  <a:r>
              <a:rPr lang="en-US" altLang="ja-JP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 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4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85</Words>
  <Application>Microsoft Office PowerPoint</Application>
  <PresentationFormat>A4 210 x 297 mm</PresentationFormat>
  <Paragraphs>41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HGS明朝E</vt:lpstr>
      <vt:lpstr>游ゴシック</vt:lpstr>
      <vt:lpstr>游ゴシック Light</vt:lpstr>
      <vt:lpstr>Arial</vt:lpstr>
      <vt:lpstr>Calibri</vt:lpstr>
      <vt:lpstr>Calibri Light</vt:lpstr>
      <vt:lpstr>Elephant</vt:lpstr>
      <vt:lpstr>Office テーマ</vt:lpstr>
      <vt:lpstr>ブース設計図</vt:lpstr>
      <vt:lpstr>ブース設計図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ブース設計図</dc:title>
  <dc:creator>game121</dc:creator>
  <cp:lastModifiedBy>game121</cp:lastModifiedBy>
  <cp:revision>11</cp:revision>
  <dcterms:created xsi:type="dcterms:W3CDTF">2019-10-08T01:31:46Z</dcterms:created>
  <dcterms:modified xsi:type="dcterms:W3CDTF">2019-10-08T04:50:53Z</dcterms:modified>
</cp:coreProperties>
</file>