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9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6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ブース設計図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875" y="5069266"/>
            <a:ext cx="6572250" cy="4102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2875" y="1658461"/>
            <a:ext cx="6572250" cy="3309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4" y="2243943"/>
            <a:ext cx="2887418" cy="192669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" y="2254436"/>
            <a:ext cx="2899432" cy="1902752"/>
          </a:xfrm>
          <a:prstGeom prst="rect">
            <a:avLst/>
          </a:prstGeom>
        </p:spPr>
      </p:pic>
      <p:sp>
        <p:nvSpPr>
          <p:cNvPr id="53" name="タイトル 1"/>
          <p:cNvSpPr txBox="1">
            <a:spLocks/>
          </p:cNvSpPr>
          <p:nvPr/>
        </p:nvSpPr>
        <p:spPr>
          <a:xfrm>
            <a:off x="652446" y="4310456"/>
            <a:ext cx="2079636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Elephant" panose="02020904090505020303" pitchFamily="18" charset="0"/>
                <a:ea typeface="HGS明朝E" panose="02020900000000000000" pitchFamily="18" charset="-128"/>
              </a:rPr>
              <a:t>e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3880682" y="4310455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バ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ー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3133506" y="4310455"/>
            <a:ext cx="590988" cy="516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×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2099310" y="1626031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5" y="9519348"/>
            <a:ext cx="62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r>
              <a:rPr lang="ja-JP" altLang="en-US" sz="1400" dirty="0" smtClean="0"/>
              <a:t>　イスは次プレイする人が優先的に座る。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42875" y="9217878"/>
            <a:ext cx="661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r>
              <a:rPr lang="ja-JP" altLang="en-US" sz="1400" dirty="0" smtClean="0"/>
              <a:t>　プレイヤー席は</a:t>
            </a:r>
            <a:r>
              <a:rPr lang="en-US" altLang="ja-JP" sz="1400" dirty="0" smtClean="0"/>
              <a:t>e</a:t>
            </a:r>
            <a:r>
              <a:rPr lang="ja-JP" altLang="en-US" sz="1400" dirty="0" smtClean="0"/>
              <a:t>スポーツのようにプレイヤーの顔を見えるようにする。</a:t>
            </a:r>
            <a:endParaRPr kumimoji="1" lang="ja-JP" altLang="en-US" sz="1400" dirty="0"/>
          </a:p>
        </p:txBody>
      </p:sp>
      <p:cxnSp>
        <p:nvCxnSpPr>
          <p:cNvPr id="28" name="カギ線コネクタ 27"/>
          <p:cNvCxnSpPr>
            <a:stCxn id="6" idx="3"/>
            <a:endCxn id="11" idx="1"/>
          </p:cNvCxnSpPr>
          <p:nvPr/>
        </p:nvCxnSpPr>
        <p:spPr>
          <a:xfrm rot="5400000" flipH="1" flipV="1">
            <a:off x="2503685" y="5194884"/>
            <a:ext cx="208079" cy="2266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 rot="10800000">
            <a:off x="1768497" y="6080839"/>
            <a:ext cx="1716437" cy="30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371000" y="6224302"/>
            <a:ext cx="1397496" cy="2648006"/>
            <a:chOff x="452246" y="5427579"/>
            <a:chExt cx="1397496" cy="2648006"/>
          </a:xfrm>
        </p:grpSpPr>
        <p:sp>
          <p:nvSpPr>
            <p:cNvPr id="6" name="正方形/長方形 5"/>
            <p:cNvSpPr/>
            <p:nvPr/>
          </p:nvSpPr>
          <p:spPr>
            <a:xfrm rot="16200000">
              <a:off x="441086" y="6455852"/>
              <a:ext cx="2228850" cy="588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16200000">
              <a:off x="-271229" y="6583516"/>
              <a:ext cx="2645009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16200000">
              <a:off x="323755" y="7612593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6200000">
              <a:off x="323755" y="6965771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16200000">
              <a:off x="323755" y="6204257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16200000">
              <a:off x="322390" y="5557435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 rot="10800000">
            <a:off x="2518032" y="5984221"/>
            <a:ext cx="4137660" cy="2915562"/>
            <a:chOff x="2453342" y="5570193"/>
            <a:chExt cx="4137660" cy="2915562"/>
          </a:xfrm>
        </p:grpSpPr>
        <p:sp>
          <p:nvSpPr>
            <p:cNvPr id="11" name="正方形/長方形 10"/>
            <p:cNvSpPr/>
            <p:nvPr/>
          </p:nvSpPr>
          <p:spPr>
            <a:xfrm rot="10800000">
              <a:off x="3844732" y="8005592"/>
              <a:ext cx="1523118" cy="48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10800000">
              <a:off x="3291841" y="7482737"/>
              <a:ext cx="2628900" cy="411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 rot="10800000">
              <a:off x="5363635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10800000">
              <a:off x="4711420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 rot="10800000">
              <a:off x="3279543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 rot="10800000">
              <a:off x="3931758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 rot="10800000">
              <a:off x="2453342" y="5570193"/>
              <a:ext cx="4137660" cy="1346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411702" y="8062498"/>
            <a:ext cx="26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空きスペース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立ち見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タイトル 1"/>
          <p:cNvSpPr txBox="1">
            <a:spLocks/>
          </p:cNvSpPr>
          <p:nvPr/>
        </p:nvSpPr>
        <p:spPr>
          <a:xfrm>
            <a:off x="1752225" y="5046271"/>
            <a:ext cx="335280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場所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: </a:t>
            </a:r>
            <a:r>
              <a:rPr lang="en-US" altLang="ja-JP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JoBi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ホール左側手前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201558" y="5676243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01558" y="2142250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256539" y="6591382"/>
            <a:ext cx="400110" cy="1968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プレイヤー用モニター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1182" y="6072729"/>
            <a:ext cx="15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観客用モニタ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22124" y="6611662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00127" y="6072391"/>
            <a:ext cx="161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プレイ映像出力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1684" y="6947850"/>
            <a:ext cx="403828" cy="12108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アケコン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台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89221" y="7132149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55494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29957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96230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63323" y="5864595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4058" y="6298213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435" y="6962347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3088" y="7706549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33088" y="833445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57727" y="7112223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必要材料･機材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142875" y="5915301"/>
            <a:ext cx="6572250" cy="381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42875" y="1658460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5" y="169129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装飾品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47649" y="2272712"/>
            <a:ext cx="5876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･筐体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(※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次ページ参考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･空き瓶のようなもの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製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･グラス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プラスチック製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･椅子にかけるユニフォーム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･メニュー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説明書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･造花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シャンデリア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段ボール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･ワインセラー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段ボール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･テーブルクロス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4005" y="5988586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機材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7650" y="651013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47649" y="6669483"/>
            <a:ext cx="4747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特大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･アケコン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･パソコン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1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USB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ハブ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個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･予備コントローラー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購入未定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  <a:r>
              <a:rPr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37" y="2295053"/>
            <a:ext cx="3799426" cy="284957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47650" y="6280927"/>
            <a:ext cx="6324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･横に長めで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人が並んで遊べるように。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･配線を隠すために、筐体の後ろの幅は余裕を持たせる。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･画面を出力するための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台目のパソコンも隠せるようにする。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･モニターの下あたりに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カメラを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台仕込めるようにする。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(※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次ページ参考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解説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78839" y="639775"/>
            <a:ext cx="4936792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出力映像について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434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ゲーム出力画面イメージ図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66700" y="6329770"/>
            <a:ext cx="6324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</a:t>
            </a:r>
            <a:r>
              <a:rPr lang="ja-JP" altLang="en-US" sz="240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を使って、プレイヤー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の</a:t>
            </a:r>
            <a:r>
              <a:rPr lang="ja-JP" altLang="en-US" sz="240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ワイプを映し出す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。そうすることで誰が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1P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なのかを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見てる人にもわかりやすくする。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e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スポーツの生中継。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顔出しは恥ずかしい人もいると思うので、映さない状態にもできるようにする。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使うソフトは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OBS Studio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192530" y="2436486"/>
            <a:ext cx="4472940" cy="2311341"/>
            <a:chOff x="247650" y="2432109"/>
            <a:chExt cx="5029202" cy="2568023"/>
          </a:xfrm>
        </p:grpSpPr>
        <p:sp>
          <p:nvSpPr>
            <p:cNvPr id="4" name="正方形/長方形 3"/>
            <p:cNvSpPr/>
            <p:nvPr/>
          </p:nvSpPr>
          <p:spPr>
            <a:xfrm>
              <a:off x="247650" y="2432110"/>
              <a:ext cx="2514601" cy="1284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62251" y="2432109"/>
              <a:ext cx="2514601" cy="1284011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47650" y="3716121"/>
              <a:ext cx="2514601" cy="12840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62251" y="3716120"/>
              <a:ext cx="2514601" cy="12840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059180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>
                  <a:latin typeface="Arial Black" panose="020B0A04020102020204" pitchFamily="34" charset="0"/>
                </a:rPr>
                <a:t>1P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627121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2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44629" y="4065738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 smtClean="0">
                  <a:latin typeface="Arial Black" panose="020B0A04020102020204" pitchFamily="34" charset="0"/>
                </a:rPr>
                <a:t>3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27121" y="410429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4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3" t="63851" r="8066" b="8250"/>
            <a:stretch/>
          </p:blipFill>
          <p:spPr>
            <a:xfrm>
              <a:off x="4741912" y="4330647"/>
              <a:ext cx="502280" cy="631244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" t="64520" r="79311" b="7280"/>
            <a:stretch/>
          </p:blipFill>
          <p:spPr>
            <a:xfrm>
              <a:off x="290936" y="4330445"/>
              <a:ext cx="468630" cy="629304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7" t="2785" r="8583" b="66915"/>
            <a:stretch/>
          </p:blipFill>
          <p:spPr>
            <a:xfrm>
              <a:off x="4813936" y="2469511"/>
              <a:ext cx="430256" cy="612054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2" t="3810" r="78627" b="66790"/>
            <a:stretch/>
          </p:blipFill>
          <p:spPr>
            <a:xfrm>
              <a:off x="268606" y="2454644"/>
              <a:ext cx="498978" cy="626921"/>
            </a:xfrm>
            <a:prstGeom prst="rect">
              <a:avLst/>
            </a:prstGeom>
          </p:spPr>
        </p:pic>
      </p:grpSp>
      <p:cxnSp>
        <p:nvCxnSpPr>
          <p:cNvPr id="24" name="カギ線コネクタ 23"/>
          <p:cNvCxnSpPr>
            <a:stCxn id="21" idx="2"/>
          </p:cNvCxnSpPr>
          <p:nvPr/>
        </p:nvCxnSpPr>
        <p:spPr>
          <a:xfrm rot="16200000" flipH="1">
            <a:off x="1714933" y="4435973"/>
            <a:ext cx="327246" cy="8782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427138" y="4807800"/>
            <a:ext cx="244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カメラ映像</a:t>
            </a:r>
            <a:endParaRPr kumimoji="1" lang="ja-JP" altLang="en-US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6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262</Words>
  <Application>Microsoft Office PowerPoint</Application>
  <PresentationFormat>A4 210 x 297 mm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HGS明朝E</vt:lpstr>
      <vt:lpstr>游ゴシック</vt:lpstr>
      <vt:lpstr>游ゴシック Light</vt:lpstr>
      <vt:lpstr>Arial</vt:lpstr>
      <vt:lpstr>Arial Black</vt:lpstr>
      <vt:lpstr>Calibri</vt:lpstr>
      <vt:lpstr>Calibri Light</vt:lpstr>
      <vt:lpstr>Elephant</vt:lpstr>
      <vt:lpstr>Office テーマ</vt:lpstr>
      <vt:lpstr>ブース設計図</vt:lpstr>
      <vt:lpstr>必要材料･機材</vt:lpstr>
      <vt:lpstr>筐体について</vt:lpstr>
      <vt:lpstr>出力映像について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ブース設計図</dc:title>
  <dc:creator>game121</dc:creator>
  <cp:lastModifiedBy>game121</cp:lastModifiedBy>
  <cp:revision>21</cp:revision>
  <dcterms:created xsi:type="dcterms:W3CDTF">2019-10-08T01:31:46Z</dcterms:created>
  <dcterms:modified xsi:type="dcterms:W3CDTF">2019-10-09T01:24:30Z</dcterms:modified>
</cp:coreProperties>
</file>